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91" r:id="rId6"/>
    <p:sldId id="258" r:id="rId7"/>
    <p:sldId id="2147478684" r:id="rId8"/>
    <p:sldId id="2147478685" r:id="rId9"/>
    <p:sldId id="2147478686" r:id="rId10"/>
    <p:sldId id="21474786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9E248-49F6-7458-0D2C-53A47C265BA5}" name="Abbasi Hamad" initials="AH" userId="S::hamad.abbasi@us.mcd.com::4f7da748-ec31-4655-99d7-ae2838a0e9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2741E"/>
    <a:srgbClr val="FFFFFF"/>
    <a:srgbClr val="FFC000"/>
    <a:srgbClr val="FFE181"/>
    <a:srgbClr val="DE7914"/>
    <a:srgbClr val="EF8F21"/>
    <a:srgbClr val="FFD347"/>
    <a:srgbClr val="F663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2B91E-8F71-4894-935A-7AC8EE4D2EB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6E5E4-D64F-42E7-B365-053253C9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4EE2-42F5-4E6C-9B37-C43AF0A6AC51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DEC88-760E-47D9-80A2-45D77AE553E7}"/>
              </a:ext>
            </a:extLst>
          </p:cNvPr>
          <p:cNvGrpSpPr/>
          <p:nvPr userDrawn="1"/>
        </p:nvGrpSpPr>
        <p:grpSpPr>
          <a:xfrm>
            <a:off x="2006377" y="1255145"/>
            <a:ext cx="9125088" cy="4583580"/>
            <a:chOff x="1623604" y="1090843"/>
            <a:chExt cx="9125088" cy="4583580"/>
          </a:xfrm>
          <a:solidFill>
            <a:schemeClr val="bg1">
              <a:alpha val="24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F04CD-E262-456B-B160-56FFB25E6A1D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14B0F3-0C33-4318-961D-487EAEA5D246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55C1A5-317A-4E13-9FF2-18B7027EFB38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EAD02D-510C-4DBC-B481-647223B7D4D8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F3C91-7256-46D2-8705-7B710DE6C2C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3E5228-2829-41C0-9727-0FD4207E6A35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BE5961-C91A-469B-8E11-841B98578C46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3388-02FE-41D2-B6AB-69D8D9011D25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DF5113-39B2-4F3D-8705-44A8DE25C19F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8D0C33-34C8-4C6E-A50F-C88E016B9EA3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E8D4D-D45F-46CE-AFB7-750B8931716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6D08BE-4F53-418F-BE64-99FDEBC24048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CB804E-9E41-458A-9C4A-2FFAE5E4EF7E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B41873-3F50-4298-BE76-E00AFA4711DA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3474BE-0C21-4C19-8CF2-FBE823918F4F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0986D0-F1EE-4232-AFE4-5CCB07A8BD02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53FC2B-83BD-4E61-8740-185ABF327BBD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0693E-4D17-4675-9B5D-47853A9A36C2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33C598-E01B-484F-AEEA-0C9D4A4AA994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637434-21D1-4341-8858-D52C68989D7F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7A236-A280-439E-8022-B4E1E430A4AB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9EF757E-DCB0-47B9-A5EB-27384992E9B5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418752-8872-4D21-BB7E-5550DAF3F9AE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EAB0F9-7F47-4D86-AB5E-B8A427F213FF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62BFB-19D3-45CC-9E27-8B7A3F22C005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08CCAF-FCA9-45D6-B8D7-8502D4FD1C35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F19915-C3B9-439A-BF1C-50FD5E464D0A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43AD7B-B304-499C-BD16-CD3FAD6034BF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68080F-0978-471D-9FCE-ECA19E40779A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D386049-D12D-418C-B958-79FF87C6A591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359F235-6685-4290-BDDF-FC39977D1974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D5AB7D-92F5-4B4A-8E7C-4E66915B3639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F2B7B0-C3EB-410A-AB32-6D4FCADB4F3C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C9C543C-DCFD-4299-8AB2-17B1A4633298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7FF009-53E7-4E11-8CAC-58DBBAEB6F0B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D026B2-2CA3-4006-B9D2-FFF1883EF1D1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158F6E-CEB1-4AF2-AE08-DD4301A9999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4F97CE-9478-4967-8992-DC1A391286DB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FF3ADE-8681-4A9A-B151-54FF92AA6BA3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218DB-1419-4EED-9F95-566B30B2A7DE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9F9B716-50D3-4040-96CC-958471EE3F73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B7D4B2-C95B-4F9E-B68F-5180DA2C6330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5154B1-8593-4983-A4D9-6AA912B1A49D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6619D8-8A37-479E-902D-42D4BAE2C631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DB6E23-3D70-4DA4-9489-CFED41C0D64A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EAC129-2284-4C29-A3A2-1941664B285F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F16F2A-1F21-4661-B086-BCF9384040F9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4E90A2-616A-4C0C-AB80-A4C6EAE7CD5A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1D14DB-3784-49EA-A946-5EB7C88F93C8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ED9514-7834-4D23-8A0B-E3D73EE3B214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62DD1CC-D53C-4020-8798-F2B982B06D78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5C1044-0E5A-48E7-978F-93BC0F6611C5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CDACEE-0021-412F-8EDA-3A06AA187B73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B9329A-E5A1-43FA-97AF-374F94845EBE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58C91F-6867-427A-A0C7-852AC8E94671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267BD67-27E9-4621-A1F4-49A0BFE6B79A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E26D93-5880-4453-9688-D935B0126296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45AD-6743-4536-938C-846696E01014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0CF449-C9A1-4164-BE56-7A593133A4FA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D660F1-C8D4-4D08-81D2-AF44C03543A6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F8DA7C-0FA6-4677-BC98-F6A2EF0FBCE0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AD0DCA9-BB85-4F0F-90A5-783F5844406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7360F5-5755-4A20-A5BF-93D70D97314B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6A6EA02-5ECB-4548-9D59-B9EE7A8FFE40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270DDD-477D-4AF7-9180-8EC48C001F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7F2046-F3FB-4C0C-ABF2-3BF3386336F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A2E20B-1C4E-48BC-99A2-00BB1D1892AA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A16343E-2157-4FD4-9C45-516CA3816920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33D358-D217-4145-BC5D-94BD737D6CAA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26945E-D5DF-482F-9CBD-7C6917AEC2E3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0004D3-4024-4B8E-B443-1E85F3741DD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3D0F1-DEB7-4869-9B9F-E89DD6E83DE7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08B415-363E-4763-94DE-53D535BF330E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F0DA46-CADA-4C2B-84DE-4CB72629B8C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F6A11-7A36-43EE-833F-3A2A80768009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AD86A2-6C2B-4AD3-8A00-0FBEBAF486C2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01707-1AF3-4069-8BA4-EF338B0C1E98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98A5B-2AFE-4DC1-94B9-B7466C1EA3D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47E290-8C01-44CC-954D-F162A144795C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C74C90-471E-4DCE-B7E1-08033D3AA2AF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845ADA6-C2EB-461D-BC05-D41185A5BB65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0C945E-30CA-4CDE-A92A-8A24697D72A1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3FCCA5-C710-4946-9D51-CA7B4F49F43D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A80CAEF-08A1-4F9D-AC64-275634CFA360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7FE3078-DAFC-48EF-81EA-FAAE393A9322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4627833-2B9B-4678-8D83-04BF2027F6CF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3704B9-FB41-4BA6-AE9C-83980CB523C1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DCA1EC-5B6B-414F-8454-DFE16314407B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4EB6C2-B099-4905-9BE6-4547421B8751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F5372E-402A-4129-B185-26D161899105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C95CD2-DBCD-445E-8EC0-81B303B6577C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D3A970A-9B53-4865-BBFB-AD983C6A0186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92D233-1F29-414B-A113-04C905ED9854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7FEA68-D5DE-4EA6-B700-78F9E6DFE2AE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9973B2-B739-4A7D-B0B9-2231B6C2B8D8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4FF7BBD-E3DE-4ACC-9CF3-4D7AFB14032D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308DED-5E47-453A-B92B-CECE6DCD1C02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5D32E0-85BB-4C21-9040-0316ED9D3465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B927AFF-F174-4C44-8B68-549C0A6DE96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30712A9-E5CF-4158-9724-1B3831C49305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6901E3-B721-41B5-8ADF-F5DCACB8369E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725C0F-0675-461E-824A-5C889434BE0D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0C6513-B6C0-43BA-A024-1479CEC037B3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8E23C7-4CE6-4D77-98B9-842FD2EDF103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23EBAAF-E0DE-45DD-904A-8FC9B6230D67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6203D9-812F-49BD-BD4D-775BE119416A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0B86AF-7F96-489A-AC9C-35F15BF1401B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55B58F-FEF8-44DA-A124-5E5AE296E749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D0908-B239-4AC8-B852-E519AE20995A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BF570A-B9ED-46B2-AA2A-F489B8398C40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0900D52-0E8D-4C1C-8225-4CFAF2454999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51400D-0939-42D3-8AF3-3868975AD934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F4A515-B6B2-4096-B51C-6458B8658131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824C3D-C9DA-47B6-8FA0-2C975328B28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DCC3B3-9285-4430-BDC5-49A31DB6BD2A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350414-3BA7-4BDA-8C4E-B217E700C6F8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94AD29-53E5-4A28-A03F-955CB3BBDC3E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F9189F-4298-427C-821C-72A12C556241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1174F1-BF04-4DB5-8FD9-D5B11F1942DD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B86F6A6-C994-42BA-B7FD-0890A144E2F1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0FC6DE9-F36B-4CA7-B899-81835FBEE45A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8A556-644D-425C-9661-C92DDFC294EB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592D5-6A8D-4924-98D1-23BF66B80A82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4FA30-1730-4C46-BE6E-1F8E8E31E8A6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BD70205-98B7-4C5E-9895-9B8925E6813C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5839D1-405B-42DA-ACF2-9D283C01C4CF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1CA510-0ADB-49EE-A17E-BAAC70F641E2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B1AC40-8B77-4D90-A3FC-564423DBD5EE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877D78-F140-4D8E-8095-BE2C1D8F9A64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87112D1-4BB6-4DE8-B9AB-0959BD4D9935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4FDF12-C0A1-42B2-9626-C45A54029B77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6B089-47AA-45A6-906B-D73D202C1326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A9CB98-174E-490F-A65F-0BCEA82C403C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E3BAD6-D7D8-4596-A560-6EA61E0FAFA7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0644BF-09C1-4F2F-BB37-74903A5148E4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942FF0-700A-4E36-8C9C-8032536052CC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598742-F2D9-4617-A506-C5F94376F821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038F2F5-D8F7-4647-8E25-CFAE0803DAC0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E38E368-0D66-48F8-BE16-73A33FE0FB10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D5ED299-3223-42BE-A9AC-226AF378DBC9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073008-62A8-47E8-AE5E-6C4164801821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7C8F64-4253-45CE-8E29-02BB7448F7A9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8348AA-6232-42DB-AE74-70BE14D00C5C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11D0A1-A135-49A3-BCB0-4D3ABDFC9205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8C7B3-41D8-4655-B23B-F7B15D1BA26A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F4FDD0-C292-4F2B-9E0A-5D02219309A0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CEB5D2-5F02-4020-9452-AF363CE8A1B9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FF1F8-9631-4634-AD0A-82566879BF13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BF0842-EFCE-4357-9440-726675DCF8D7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6007D40-DF04-4B88-9719-1E4657BCDD1A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839DAE3-EB55-4361-8C24-E4F04B485F85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251E87F-9B5B-4998-AFF7-8101F48F9D30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465793-63BF-4259-90EB-77F5511B5198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DC4CAB8-39B5-4242-AB5D-3685782DBA55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E5CCFE-EC3F-4EAD-8CE4-8B9F3FB8D75D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294723-D532-46B0-A860-8C5B768BBE86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AFAF1F-334C-4C39-8C77-1294585CF35B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ED9155-BC27-442D-B59F-B7990883EB4D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231CEA-1DFE-4005-8F17-DBB6A495BE9B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94E2289-2493-4FC0-9C7D-81FCDFDEE39B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CD61AD-926E-418C-A7D0-F0556DBA7EBC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4FE5125-3901-44A9-A496-8DD32BF84B61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D21C3A-9409-4512-9C2C-A24F90291DAE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DA58F9A-6E19-4EDE-A703-0CA292D1E403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7229D8-0C37-44A3-9603-6222B1A610CC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CF7F6F-C3FB-49C9-963F-52956F0B6B93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0935E9-9D8D-446B-9C07-222C0ECF2135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D830AEB-379D-48C0-8774-45FD4AB8543F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778398-5230-4548-8787-B0F8B0D07EA9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28028A-9E45-487A-B11A-DD9E9B502D6A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F087CBF-A1AE-4EE7-8B34-BC35C077453B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23B371-90CA-437B-AE85-34864E5907AB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B13CFDB-0078-4EAA-BB4A-0227255F7B3A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5570F66-F64D-44F0-BEE7-F0D7B233FDDC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E80093-F4E7-4470-ABD1-9F382193832A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C27C79-E5E6-4783-AD8B-F2F516FC5850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77040DB-E711-4503-97B4-A6A043CBBE54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5EAA18F-AFD8-4EE4-BC49-700FB81F6559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4711107-4835-4801-9DF4-49AF5AC7307C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D09935D-5045-49E5-B934-7FA12F6EF742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9AA2BD0-9C1E-45C3-BE08-E7E98C24A2C9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AE3EC8-05DF-4F76-B53A-6D45A8C70B9A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D846B8B-DF5B-4C39-9C6D-10AAE1E4FE07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F535AD-69A0-4462-B20B-0FC1DCBA7542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0C79C8-75FC-40D0-BF0F-71E790FA9C04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109F585-ACB5-4CC3-A4AF-2B52BEB0A1B9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43FABD8-625E-4506-8115-1945E5CB0F40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91221D-224F-4110-9C19-0D47817DFDA4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4A33CF-0DCD-4865-A9DF-B2A2952FDB0A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CB689A4-DB85-4045-9BB5-5355FED2530B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EEF74B-E065-4593-B810-5C37BB66E988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1B7419-54FF-4BBA-96FA-DDF70C8BEA0D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7F4E667-733D-453C-AF4D-90007B9895F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48223F1-F923-482B-A94B-76898ED809DB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0BC3BD1-CFC0-4DB9-A759-7B67429508F0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38B07E-3E30-417B-8C0A-64C25A616FA5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E0C919-786E-436F-9E10-6EA22DE3CD93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04E4411-4C92-48D5-BEB0-A3FB717A340A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C47DE83-0F25-4972-AEFA-50614CF32B71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7D21AA7-7010-42FA-A510-26CCDE7D7BF2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3E41CAF-73FA-4BB1-A8D3-3D24615E5D61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D56FDF8-09A6-4D1A-96FF-03F201499F54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F5808BD-395C-40B8-AEF3-9920D821FC5A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2088C1-E22F-46C4-9E16-EE85D2F0ACC8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31924B-C551-457E-AC0C-B72E0AA33182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1A650B9-02FA-4707-821C-E439A63A2C42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352E07-1A97-4475-841B-F3FE2415F616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26E880-A00D-4E16-89BE-9348B7DCA59A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79B407-A1BB-47DE-8C0F-E88A6C8964EC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1B94042-8856-4B2B-A475-1E33638B3063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405EC1-EC00-4166-8F10-1FE5696C820E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6E26888-BA66-43D7-82E9-DE0460D307C1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80054FA-47A1-4AD4-98DD-C2CD2586E696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B4C4331-DEB7-4746-B3AE-7569ED000CF8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4B1A94-8C74-4AFF-85CA-1F9BACA0E3D1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51C56-7C7A-487B-BF36-C84848415919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634CEAB-70D0-44E7-A182-5D997354825F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EC0ED3-CBFA-47EE-B440-543394D8FFBC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1DFEC6-1BC6-4F64-BC53-67779E3751F4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43D4EB6-FA25-4B72-83B5-932F841E8D28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3E8F86-FBE5-4722-A2BE-258B5B74A9C2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9B14DC1-3072-401C-B735-695B7E679B57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4638E3A-4AEB-4847-888F-278B73C6E9DD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403BB0B-49F5-42A5-8C61-AFC5E46B4F8D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D39124F-B3D5-4EBC-A742-E62749D284B1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93460D1-AA28-4617-AB39-83096C99D2BD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8482E3F-71D7-4E72-90F5-6BDE8C4FCB38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0AC0C7B-CCD1-4DE4-A69A-898C3745A674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AD27E06-497D-462B-9A70-82153E9F095E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1BE365A-1702-41A6-BE86-9B0163D068B5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2F074E-CB0F-451E-A7B5-7A5DBFFA45E7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50143C1-6D87-46CD-BD82-CC59D9F47E58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F9CB9BD-C2D3-49C4-95AB-436D17F4D922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F334AF0-ECE4-452E-8C52-0AAF6D7D1388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2316698-7A46-4D28-BEC8-999A5737056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B1F4E72-FCB2-452C-B8FD-18249721F136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8FC4357-F84B-4691-9CB2-B4B886FEDF8A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0F284C3-91F9-42C3-8D1E-24D4E5BED480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CEF47-5150-4613-A5DE-5A32148F349F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8A8F657-6146-46C8-8B75-1CDE0C3E1E8D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F2CF3F1-948C-4588-B857-63F348FF99A7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68B2E37-CC42-4A02-87D8-12C3C8937035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81D3332-B175-43A2-AC1A-50C10694283C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C7182AC-FC12-41EF-A4FE-0FAA06BFC459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825B96A-4597-452A-9095-9971C528A46A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558867-586D-4606-AB2C-640B897E4B63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5EA4C7-4D38-471A-B644-1D680AD97781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9EB2CA5-8573-4D6F-B4B9-A5A835568141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14D911-88F8-4C49-BFF6-B5BE8B7AA2A5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7688EC8-27EE-413D-BDD0-88CF05D8F194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2B4EEBD-D835-4367-8765-653FB554A655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7CCD9D1-AA3D-4CA5-A526-861753DDA13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E8C3E4-BB87-490F-90DE-BD82187F924B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79A6F0F-8812-4E61-BE0D-DEAF869FC015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B872D7-9550-4415-97AF-24CBE9A2F6D9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6E05CF2-8AB9-4DA7-A7D1-4FE3C1E379E2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A42A24E-9372-411F-A750-91C8783AA93E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38C73D3-19AA-4D6C-9E4C-1EF0C94236CB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BE6DF1-A5D1-428B-88EB-F2BEDA245C11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19EBC6-9A90-440D-BCD0-E9BEAF7A22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E1645B-EA90-4F9B-A343-48FF5E76FF97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0A3D5C7-EFCF-4179-BDAA-A8DF443CE984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3BAE22F-672B-4B7C-AD18-6DFF869DE4A4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7EB4C1F-1853-473D-BF58-1641723EC3AE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38E5FC1-746F-47C8-96D9-0B30129D7E1D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8D6DCDA-B0C5-48D3-AB5C-7D90F0452E10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8C27363-C853-4ED4-BC07-EB6CAD0C3A1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D83CCA1-FDCD-425C-9945-DA545E7B3BEA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A1739BD-5CAB-440B-8887-E5DB1A1BF0CC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5C00B7-644B-4F60-B05F-721EF807426B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B536704-B36C-44D1-8151-F4A6B87C1E06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6D56CC2-BC15-4CDF-86FB-0A32BFE83ED7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2C7F89-71D2-4F71-BC0E-69F145B78F1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F2BA3E3-359B-485A-B817-23D29FA4AA46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9016007-D687-442C-AFE2-FD3403F210D4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C10BCDE-3E3F-4724-AE39-B182F35736A4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E24AAF5-EED7-417F-8F2A-D3ED6F103E45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26D7478-201C-4E55-9920-0179ECFEC42C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D1EE67-B4BD-434B-B1CD-AD52E2338309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E11317-74B0-492D-8ABF-F62C1FC54B0F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BC58782-8901-444E-B415-B2873828BC56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32E40A-55DC-4D19-9164-917D68317A9A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DE186E2-6C75-4785-AA94-7CB1CBC2F2D7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5BE5D46-C2AC-4F04-8A47-61832F1B378A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83087C-931C-4F4D-B651-156752239D42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918C464-B609-4231-8660-7B0C4CAF2BF7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91CFB97-E99D-433A-8A59-85E896AD03AC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BFF13F0-9520-45F7-B369-919283CBCF46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37C6B0F-1F63-4047-BD94-9C17CA1E1851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13CA1A6-5628-4FB3-AB12-F03880230ABD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B6FC508-8C05-4CFF-BB6F-E608C993657B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5F43E4F-2CC6-4BCD-98AF-CBBB91D6D37F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2D6EDF3-E72C-48CB-BD22-ED330A1AC963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0C32DF1-49C8-4639-984E-A79BAB08BE0C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BE79A93-419E-4317-9F15-04AAFB7EE9AD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C161392-9524-4B21-9A36-D9DA59A9E7CA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ED8DFBF-B6E5-4E9C-9402-A3C3C971FD2E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29C148-2223-4FAC-AD95-7FFB9D4D0D9D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E65EC9A-D060-41E8-9ACE-00D2431C8418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EC205EB-12B0-40B4-B603-9AF7E695E266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7CA4A2C-7B01-4841-BB50-DB2A86B0D1E7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67F8F32-1411-4B40-9499-363AAD01DC3E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9F1268-3A6C-4BC1-AB6D-16EAF17D74B6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3501859-3C5D-44D4-B1EB-48518473AC0C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078665A-3938-43BC-9A10-7F1BBE8D4A19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60E651-A6F4-4B99-B58F-7A87DEDC2A1B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DD20D2D-44F5-44B8-A85D-22966E11A500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6100E69-69EF-4655-B675-8942A3BC90A7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AA24A3B-2B6E-4E68-BC9F-C013938F2AAC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891F5B2-B908-4682-8897-998E4A3BC9BB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7C058B5-F94E-4115-A9B2-A4BD143FB8B9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FC30C98-7BF8-418C-943B-02C5AC3C14FB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A84A4D-89A9-4414-A2B6-20E4FDAB8585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32FFDD-E59D-4485-A871-95C4DFAB79CD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D56CF55-A0DA-4C4E-B613-16F223F0980F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FCA0418-4084-4A49-B1CE-C029BF81F604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3DDA26F-ED3F-4237-A8B0-06771A1E7ADB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292316-DD8C-4AB7-AFD3-6B1866A568C2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3D0D9A-0B96-4679-AF5E-076783690FA1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050C215-3A2E-4899-93B0-274416D55B9C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D685686-89AA-447F-AD6B-9738BBAD907A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5655CBB-A8DB-41B5-876F-A961299867F5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567BEB-7019-4560-9C7F-83F6C169691C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557ADE0-8001-49DF-B31C-82D3FA132C0D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3F1DC42-3D8C-4F74-81BD-1DA6D7D7D963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96841DE-5855-45F7-9EB7-2281740A7CD7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131AE58-1B10-4B78-A9DA-5D0EC95EF7B5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7ADC127-4C03-488B-85AB-C042990EE0F7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654444C-1B95-439C-B8FF-2C04E9D3ED4B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F4285BD-A376-42D6-8D52-F01F7D5A69C1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FF205E-B03A-4B6E-BB14-B0B94F128A2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E2330DC-5866-4DFC-8BD4-99FFB31ACA6D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339BF9B-1E59-4113-B262-AC77BE762FFF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FC41861-9C82-43F0-BFC9-3764BDBD5E05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3778E8-439A-40D6-8133-5E8817B33910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60631C4-A44B-4F70-97A5-8B5ABEFE8F55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A5AAC8-97D9-493C-B948-BAD9034CC215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3E9D6C4-CB9F-45F7-93F1-8D8652F109A8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EB5C61C-5904-4BBE-8D87-1E804B763E8A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FEA1009-FF26-4358-BE96-14853F6FB289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5EF17EE-138C-48A5-9362-25301D2466FA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FDB9316-5D57-437A-B45E-5DD1E6CFBA17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17A482B-0C46-4A06-93D4-5CA56247EDF2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CF5B9B2-1094-415A-87A7-46A2A8C06D66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7413C8-E630-4D31-BA78-D9727D1D1476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78B6D2B-5710-4873-B25C-400F3FC3B241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F7E0B71-1AEF-48B1-B1BB-8955B50BFEA9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93EE661-EFD2-4DFB-ADF5-A7CEF350F1F4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CA1C59-5F1C-4AFD-AE8B-59215C311009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52E069-BBF9-4F4F-BF0F-9C6A31F70D7C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6FA9A78-0405-45DB-B4D7-4EE1A51655EF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2BB1FEE-AC03-447C-AE36-E78A631F1A27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E31672A-57DE-43AB-A2E8-E4BD1658CA18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8FE8E9-C436-4E76-8C7F-86FBDA0B12AE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0F4BC84-377E-44BA-A9B0-8737407FEAE1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A8F05BB-5F18-4712-9760-18FB9E07EC7F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FA7C07E-3019-4CBE-BCCD-6F83FCE3E22B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206FC0-C0DA-450D-92BA-4F775D1244EE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5E25C8-E874-4598-9657-F3191279ED25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F6D70D-BDC5-4FF5-B5E7-AFD4887820CE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0C73C88-1F1C-4C04-A5A7-F711BCA2D79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0CC46F9-C086-40A6-AB14-51386B188D12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8BAA7F6-E764-4B9A-809B-5EEF9AA1C15A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5782B0-DB37-4053-9541-CB89339E5252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F54CE71-C196-4350-BD47-FA6733D48E40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2B02C8-8680-41D5-A46D-2824070B5699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8B5052C-2EFE-448D-B31B-A72AA7263B5B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A59FA1F-A8CF-4119-9046-A89366FD0274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C01E3E-7ADF-4AB3-91DF-45A4A3CAFC93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21C618C-FF5E-400A-960D-32F3688F0DA2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E7BE02-0804-4515-A1F6-E4BA7A0EA9D3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35F2538-3A1C-4FBC-903E-B78C124AF0B4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58C0707-65FC-43E3-8B45-43EC492AFFC8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A50A300-E68D-4632-AD12-0B924FC11AE2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1A42CEE-2BB2-42B6-B429-064409D07CB6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7AF04E3-C1C9-4DE2-B60F-609F06E2EA62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3B4DEB6-2DE0-4E7D-B18A-30970DAE7BE7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22B65C8-075F-49B3-932A-98FCD7D9C44A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A0686A1-1A0F-4624-9FAA-74F75A5AC884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3AE584-8372-4EC0-B318-DAAEA7E3A06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F510BB-6DA7-4A46-9AA9-BAA95E2BC7B7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FC8E01C-CF9E-476A-B15C-44855C8DC1F9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7CC6355-FC3E-45F5-AAA8-033151B4C826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7F8E1D-AF86-4F8A-B758-75C82FB60EE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0B1EB7F-6CE0-432E-85A1-A8E2ECA29ADE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F7612B4-4B44-4686-8040-154A87C36F0B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4C3AFE31-51DD-44C8-AD21-36CBC6F5D7EB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CFACB-FF7C-4D61-BC2C-DFE11F8C3BC2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1820F3C-3FC8-445A-8998-22C9288793E1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D4352B3-478E-4E3C-81C4-4E4B2520643A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2F227C-2369-4EA6-9DC7-D8E6731C91C3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49CEDAC-5E25-480C-B445-D947E09DD68D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13186A7-4667-40AD-BF9F-2C634DC43E39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816199E-7045-437E-932D-5300E2ADE26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7126E7E-65DB-4A8F-BDEA-F548BFFCEAF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752CF56-DE11-4AA5-80FB-B03EB0051976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B26EE6B-DA9A-464C-BA17-DEAC4C011293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204D42-6211-41A3-A644-2C74E145B44A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5434166-9F0C-4530-9B65-BC96ECBAE2E5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BD37EC3-D1E6-4B46-9DC1-E60CF7998382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ED8530E-63D6-4C1C-9830-F03F47513425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365A54F-42CB-45EE-AFE8-2BA4E7DBA1B9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ACD3D1A-3D55-4ECA-8480-768206E10095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52E747-E285-4892-AF4B-AE99AA46035F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48D0B36-517C-4661-95F9-F8185A181AD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8992873-B723-40EC-8294-56A1A3F5D5E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C9CD236-93EE-4BA0-BEB9-AC790080AD2A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031E710-2F5C-4059-AC71-B60EB38BA3F4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34D2B5C-1454-4939-850C-D5FAEE87632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9E36868-DC96-4865-B1EE-846514351F90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8143024-83F0-4FB7-8F49-EB0CF641D498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0DF0E03-2F42-486E-B34C-C8C1ABFACCA3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11B2513-CA7E-4C1A-91FC-71A83C3F7805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86A7F11-E7C3-4898-8D97-AA31A06A4D9B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56B9953-73DD-4E03-B309-2DEA080C28B8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1560B38-411B-4186-B5FC-4B28FB81EE4D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18D0D51-1BCB-4C3E-8943-334A0A8085EF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73255EF-E862-450E-A8AF-EFD1914916E6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AE3EA78-5CE7-4F85-9108-968462E39C13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6B032B-84A0-4020-A0A6-2A4702C212F0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83B7AE9-106D-4C1E-9399-C4930408BB6E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3858B5-680D-4B55-ABFB-C008E6BF78B3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299B9D-2F69-44FA-B870-87C767260C2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43B599D-0275-4C2D-BF50-505FB06AD330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E16608F-44AB-403E-ADC6-E264F23AF763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FB68D5A-8EB8-49C6-8882-88CBF07EB8FE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2B9FCD-EAA1-486A-8F76-675A2A71B655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F7654C-A486-42D2-B796-82335104B2A7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0BAEA1-C2F1-437A-A0BB-DD85B8237799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765FAE1-E947-4697-B256-5D861C00AA9E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39F5BA-D2FD-4FCA-818B-433EAABAF023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9AADE29-9A26-4C56-8469-08E3560AF69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EF7F66-2E35-47A2-90DE-BC9DB0090BFE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7433B3-57E5-42F9-AF5E-8FECF6DEC579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145289C-2A33-4402-A8DD-1E4D21F9716F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C6974BE-25D9-449F-BCCA-97178F355D4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59CE36-9584-4F59-AF77-F139A0083050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2614642-7590-47D2-AA4A-77BEB1E18BBF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94E52F9-F20C-4B8F-81F9-A849AC9790DF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4CE200-97A8-4C09-8C52-594CA27A3244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7AB2E79-CFDA-4A77-887C-559BAC3A7FFB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8FC55E2-306E-458B-8595-ACDC912DF400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019538-CFD7-451D-B47E-6351F7A4A351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6DBBD94-33E6-4706-9575-223DBCD1A637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3DB78F-5E53-4A2F-9B35-BE32472DE915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160F3E-A05E-49F9-9B8A-27CFE04E1BF0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5DB2CBE-58D3-450D-873A-7BD12373B879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CEF1420A-9159-4F9A-A552-EA65325686D6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284A294-890B-4ECF-A873-6C499FBD02D5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D70C8E-74CF-4F4F-B4E3-CEA9075874AD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A9D48AF-6F16-4CB1-B221-F455CB4EDB5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B3879E-F652-4C09-B499-78C333C18790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8B5F19B-DF40-4EF7-A863-F8A95F555493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49A5BE7-7184-44F6-AB6B-0BAD64AA1978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9782F65-613E-4514-9890-2243D61C1713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1ECAABB-C052-4889-8273-14490168C0B1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F8B9B9-A430-4A7E-BC34-2426304175F2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04FFB9-C7D8-43A3-A5FB-08066E168CA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C785739-A623-4DE9-A6FB-B719AFF95F9D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FA372E1-DDCE-4B76-BB57-4FB88A21107C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6E2BAE9-9857-4F92-B986-5C132EEA347C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591EC0A-F86B-4313-9544-F4CC026A7C59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9FD5E29-5439-4143-AB85-4CDC79E76BFE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9EB2AE3-6581-4804-B788-FB5C24A43F30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64DF349-A27E-4D42-82E5-CB57962DB029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4DA57C7-AC39-4999-BFBB-8E385E8A3953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C8AED39-C69E-4C6D-8F54-57F6A18EEA18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59B2924-0762-4F94-8DFD-84A86199E6A1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C2B6361-829E-41B7-BA9D-DB23C6C3F359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3881C83-89C6-4A35-BD23-CFCA818EA429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18D75A5-8BD3-44EE-9792-64889BD47D80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A133CD-8E2C-44AC-AF1D-2328D285604F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863EE11-AD73-469E-A349-C71AD5895AC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23684EF-DAEA-4B0F-97BB-6E71C41C82B0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37FDE70-4910-4974-B915-3AD4DCECB4A2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12B9615-7A5F-4DDE-8C56-65BF55BA65F9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833FA92-05C3-4277-9604-AF7C71AC4035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18AE88-4AE8-4898-B6F7-CF040C63C07B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ABA7C92-35B7-479F-B6F6-E8EDFF611455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5E8BB49-D9C6-4AFB-BC9E-B2DF58A92315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77EA55-F6A3-491F-AAFB-2B432883007F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5FBE56-5FBC-4DC6-A833-5C979CF0C5C0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E026426-EB55-4392-97C0-97BB194D2D1B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0C1A72B-58CB-41EF-AAD0-3D4BA6568382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3E9870-B131-4EAE-9C4A-1F4B2BC54F0D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955D4AE-4A97-459D-8EE3-693500CD7F5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75E5AA9-65F6-4110-8BE2-6053DF4FA14D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D3F072B-1452-42CB-88DA-B45F028775F1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3D0B23A-3511-47F5-965F-583BA78243C9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43FBA67-CC59-4D4B-87A7-BFA011161D40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ED1B53F-A937-4B34-9371-415E17217CE2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91EBE74-E6B6-4C91-87E2-6DF7B222CBD4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242971-B5BD-4BB4-9C2B-3A9572220F97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934499-5A68-478B-AC71-DAF963E55C21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CA07662-D64A-4000-9A49-8C87EC01A224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FA238AE-C0F4-42AE-B466-1BECB62428DF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F2D355D-0B02-4C44-92DE-042A761C629D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4502173-B1E0-40D7-89A0-5B87F1319ED9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8B63D2D-8407-4793-B386-65CFE514A8A5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658D5E2-B401-4E52-AA7F-076BDB62FF82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042131A-5E0F-47F6-9A25-15FA85741C6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BAE5FDB-B9B0-4CAB-8EE7-C5AC3FA9A6CF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D7BCE8E-BA89-4F39-8D7B-1F749EA48A63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5E8576-634F-4792-A546-158342A23DB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B13847F-AE46-431F-9248-C7730158729A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D32DE0-8B24-4BDE-A58F-7D30DCDBADFC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B6647-589B-47D4-95A8-0B9F1B89FE10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2C169DD-7487-4745-9C09-0C22D0872FCA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015421E-9229-4F3B-A30B-F269B8A96C75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6204D09-9243-451D-8EC8-6313BA3959D3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BC25B41D-3A69-4292-91E7-F01637D19A0C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DEFFB2B-9D23-40EE-87F7-E60C5835F676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DEC5FA1-870C-4514-B6D9-932F16DDD745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4509DAE-DE50-40D0-952B-FA3A43F2231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4EC846A-171B-4EFF-8261-78DA3B66CDC6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5612467A-BD2D-4030-9A3F-39B02C351FF5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89F4281-6EFA-4038-B2FD-2FDE45903D6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9464B6-5EAF-4965-8954-67E1FCE83876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F4F4679-6ACC-4466-B595-FB50F02B5895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EC7EAF5-1CDD-4099-9241-74818DD43702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1B01BE9-11BB-4CFC-974C-CE063480314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79AAF9E-BFA1-40A0-91EF-44B87C1567BC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2E2D70-B720-401C-BFF4-E025181BBF07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6D46C2-030B-4397-A3FB-C7512AE49E4B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E65676F-21ED-46C1-927F-B91E09E4F1B2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CDF84D4-3790-467A-BA3E-11ADA623CDCE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C614A37-6C32-4FAB-A40B-1AEF04B3B6A3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897AC08-5241-4B32-8992-EB025261D2F5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320DEED-ACBF-4AE5-9C17-E4D45A94D197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CF3C010-4B94-4D98-BCDD-145B2411D3F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04838FE-2AB8-421A-B5D3-FEEC0D1F7566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8CA49E1-12D5-47F3-810D-52405C89B82B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82968C7-00C1-4C6D-8A22-C1283C4EB0D2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92C073F-6CD1-4A03-A545-7E3B0AED6819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6505C1A-D5B0-4BBE-A75E-8BE55823053F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4B34DD6-3496-425A-AB7A-82F0035EE830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5F25CA-A5A2-4C38-807F-E3E7514C4D34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F58DFB-32CF-4AD3-8022-A1112074FE47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E626783-1E64-4A4C-9772-D4E5A3F7E54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2D675D1-ABCB-4450-904F-5F5D14427A78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BD7F075-3244-4F08-BC82-832BF85CB918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85CEA3F-F5F4-4B9B-B0AF-23D13AA26559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442EE3-1332-4992-BE9E-4F394CE24F87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0C4FE06-0FA0-4BF1-98EA-0243F340F97F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AAB7726-E8CD-4997-AE91-73DD5464403A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C435D4A-9924-49A6-A8D0-02CB83B6FB40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DC6493E-026B-435A-B03B-71F45D8A1ABD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701886-482A-43B3-967C-B9F125A13938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68575887-D439-4F5B-A381-9FE3317BD054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CA52131-952D-4645-90EB-477962A7F2CA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B50DE4A-D6A2-404E-902C-F569272FFF77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2B70627B-2F43-4A9D-9AB6-93F6D9B905B0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9A1CD8A-1E5D-4491-93AD-ADAC455962E0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5342B29-8E19-497F-AFE2-98B58C01A6CC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816668E-ACC8-4991-AB31-646468356DAA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7719C55-8E22-4E9D-84DF-6B333E2723C6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626A776-02AF-4679-93A5-E3C8CF854EFE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8110C56-6977-4813-9088-AD8A1FE7F511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2CCCBA-B37D-4E48-A13C-F8BE0D700A88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A7FA4B-8AA1-473C-97D2-FBA16AAF50A5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DAC4F2A-1C16-41B7-A415-A93E9A8EB8C5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CB5DD1-EA29-43D8-87DB-267145AA6C9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B83DA9-FAFB-4EC8-9451-E65D5551E98E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81FE61A-2B75-4F31-90A6-0E13AE29DB35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C0E77CB-0816-480A-96BF-D68E8DB849AB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19C7F22-A1B9-4899-93F0-271CD2EA63D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7F23751-5C2C-46F8-8BF8-5890E911EDCF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38D8BB2-B006-4DB4-A769-050F0BAC844C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709FFA-D5FB-463E-94F7-00FD926E3B2B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3B05C6C-CC44-45A1-8285-F76FF24A1F73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04197BC-158F-44D8-829B-D35E66DAB23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CE7162-260F-4435-A50B-C7B494AF2269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C800A7B-30E5-492F-995B-6DC578110EF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63B9328-4EB3-4723-9421-702EFA719317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1A3ED62-A393-439D-A995-37964FA638A0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D8960C3-7E4A-412B-B002-DEB134E4261F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1AFD57C-FFF0-4457-80BF-CAED1A69803A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424BBC6D-0914-4739-B7C3-08608C2564FF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72164D-0C2D-44CC-92F0-C66B7ECE85E4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DF21C8-162D-49B1-B03E-D9D33D2D91F8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62A2DD4-576A-4407-986F-BBC80D3D2C3B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853CF1-5FCA-4D6E-A264-2999FE6CF921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4546F20-B92C-4967-8E6B-41368401C704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FC4B0A3-7A82-48A9-B4D4-5BF9175A8125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4D53C43-FD5B-48E6-B942-FA3AF5CE371F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1F6B2-575E-4DF5-8848-C68BB433C90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843EF2F-067D-44B3-8186-820F20FDDC7F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E5736CF-1F6E-427E-B454-A27ACF281949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FF685EA-46F1-48A2-90C2-3358CD4F1F8B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134DE43-20EB-43F9-B7AB-2F3A6FE0C811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647B820-280D-40B5-AAEC-1B50B934DE53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65F5EAC4-05E4-4AEE-AA33-6C95FBF4A10D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1272208-8653-4D9E-AAB9-CE0E259B262E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07639A3-B7E6-495C-BABE-F60CE8171828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5D3DEF0-3EC1-4A15-991A-B0F7AD5554F7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4A0FB527-94D0-4C86-BEA0-3D1EF32601D8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680800D-73B5-4562-826E-EF51C01E5A53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76E41B8-181C-4863-AA5A-3F77EBB2F44D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D418546-E7B1-4DA6-B2DE-626BFBD25ECC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AA4805-467E-4E23-B72C-8466D84A5426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F24A70A-60BD-47E4-8830-E303D52716E1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A042ADB-7BDC-44F9-B492-DA753E20A6E9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76DB48C-46F5-463F-B514-E86F7C677F94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31B29587-CD65-4442-9772-ABF5A9EDF216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DA0ECAD2-7C09-4905-AB8E-C77CE26A45FD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8A2011C-2A0E-4E10-8B1B-F84D988F2A5C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59D7C69-59B8-4828-AC92-BC855A866BDB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356E05-969A-46B8-927B-CC7873AEDE6A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75DD52-9851-47F1-8DFE-5095998F18CD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516AA6E-A290-4AE7-94B1-766C9B298867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BFF0C3F-B03E-4824-B1F9-13AD5034595A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FAE26D1-D73E-4645-AC4E-B2853F7F99C1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A41DD15-EE51-4CB6-8435-CF6C87867C68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3C180F6-DE36-4017-B79C-3B3EBC0BB99B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7FB49A9-DC7C-473B-A9F3-3F56BA25BC20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60CAD0-18E9-498B-A4B1-91B807789B3D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2CF7C59-D483-4A36-9A6E-A87873AF939E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41CB385D-330C-4D3F-97B3-693EF221578D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43EBF11-BB35-424A-9224-F44F9274A4EC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CBB7116-22A1-4365-B7C0-091375D36F32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BD335C6-619C-4F29-9FF6-A9005A58C946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CD9CAB-5881-4DBE-BB19-14FED797215C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95D8D4E-B46B-4C58-A545-98DF488108D7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A3A3B1-519E-4020-ADF5-77BCEDB64BB1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E42DB2BD-2ADC-49B4-A1E6-2B341D66C73F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76E090D-1AD0-4ADD-A4E2-9078091D3B7D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9387309-4741-4AF7-8DED-F921C7C5B6FC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AFF3157-2027-4E83-8DBB-8FAEAC94C5F3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F3FCD6-76B1-42AC-A653-F4C65C0F6CD6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BAFF588-1815-4423-9409-8BFE6C8F738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08C3CFD-116B-4F3D-933A-AC8500C5458F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69B8B05-B6D3-4875-955F-512C271DE02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95933BB-9929-46D3-916E-FF935840B833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AD99E74-2DDE-4ABB-BFA8-6BBA6F3559BB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414A176-9F43-4572-8A41-550A58218267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75B205E-00CA-4D36-A48D-AC9200810517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DE8BEC1-0524-4C0A-A46E-EF843F8CA89D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0B43806-5D94-4E5A-9707-039323A516D8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3303A5F-34F9-4806-9D3C-B233A0B606A5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B314A545-F911-40D0-BC04-99652292AD6E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4D646F9-0149-4277-ABAF-B539743D8B13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CB9A1EB-2C25-431E-80E9-7EC7554020BD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4D36CA9E-BD87-40B7-9CA5-92A0CA927383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F46A52F-4F31-4E2A-8169-BF320A026010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823529E-3AED-4B6F-B8A4-4A35C95BE98E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8BE65A90-FC4E-4C6A-8124-9359C802E83B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95B1014-CD04-4C7E-B788-5A1CA371065A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5E05800-18A7-4987-A7A7-94A6ABDAD434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968D30A-BF39-47A0-9447-48C6D4CD975F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243DE16-F762-46A1-A404-552E0FECA3F3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8397901-61A9-4AA3-BCCF-42A1AA0AEA71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8916EBB7-3054-4FDC-AEC1-E3C0A5DA52B4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DE84C07-FD76-435F-87B0-7E9B90A32BA5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C47BCA9D-2FAF-4BF9-8820-18BAD3D61146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A85C122-24BF-481B-8CA1-DA106EBDEA35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36E916E-D6F8-4BF9-BA30-D06A4D08A706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F1C2732-1704-4885-8AAF-C1E84F875E2E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E89B622-3E56-44AF-BB41-87D4D8D1C81B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E936E83-6098-49A2-A958-E7A059CE98EE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ECF7B80-100D-426E-A903-5E78800DC716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209555C-1CD3-4A7F-9B75-B7359288220D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651798D-E574-461B-AEB5-5E7ED3582F7F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589ED780-ECC1-4304-8580-2ADC57AC0547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D36934-3787-48CC-B376-901FD9747AF1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D89E4C3-0608-4DE3-83F6-9659D7A38229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A0552F4-29AE-4F3D-B27B-FC46767C1920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8B69419-2328-4BD5-BF23-F40A0B95E704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FE1F1B4C-E03E-484E-A0BA-AB7F9DC6D4E8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314DC038-3FF5-447E-82C5-FDC2D68132B7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33BFCAB-32D8-42DB-A252-3650EBB71757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236A235-24F4-4788-BF01-3E1D900DD532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2271B19-C95A-42C8-9C06-65D5753B65BA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7C3FDDE-72F9-4984-BCFA-D52E7AC888D4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474D76BA-544C-4CF2-AD9C-1AD68027BBEF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263EEE-99B6-4DB1-B1DB-0F3B6C3C59BC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0150DE7-F0E4-4DAA-939A-50AFF0FC93E4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DB2DC7D-0A47-460F-904C-3A486D6B26E8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938522-FD55-4857-AD0D-ADA9F7DEBA44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956C971-16FE-4796-87DB-407CD74DFC9D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D3437C5-288B-4F23-BF67-DA25D5AE36EB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A16DBE5-BCFF-4564-95A5-7876B13A6159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3960762-6378-46A3-BE10-89AA890D9DE4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BE78E98B-C83E-4E25-99AA-13E0B5A9E385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51458F3-F46A-41B4-B301-5C638BE0EE2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929100D1-333A-4237-9B90-136A96FCA81D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CB0E9D9-7C88-4E4B-AEF6-676194C8EF6F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C945CCE1-3098-4D23-9FB8-AE6B5E4DFF86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9AF07F-FF74-465D-A301-454472B2132E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E0F6172-13ED-4C82-BD40-94C66A62C30F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772FF6A-66F6-46F2-8B69-3DF269FC679C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7AA91B69-A227-41A9-BF94-0840106B38AF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AA19DC4-F44D-49D3-BE5E-81C4682321BB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D0B47FA-F95B-425A-81D6-0B8EF0EB774C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F0E184A-2AF9-4DF4-A3BE-A07765F81E28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56ACC5CB-429E-4C0A-8CA4-44C3DB2171DC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5CEAB65-6D29-4832-9DC6-B2D8EAD1405B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4AC6FB6-A8AE-47DB-A6CC-061604DE30E5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663C4B9-BB43-4402-96C6-DAF0566C22F9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5EADF18-5FBD-488D-8F52-192EE41FF1FD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358C19-1647-4CB4-A949-7E1AE15199EA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D557A21-8003-495C-A09F-CB3CDF3BAF34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46612C0D-66C2-46D9-86F4-174121CE340D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F567132-A2AD-4F9E-8026-8D289504B4D0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E41CC8-73E5-42BB-9F64-93742A693C22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B583DBA-9F7A-4C28-BC95-F619EBCCC581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3645F28-B098-4875-AAB2-403ACAD0F5D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5523962-3658-4CD8-88E1-0BFBDD6BBA73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279DCD4-6679-411C-8595-41F9A92A1014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A808102-C032-4DE6-A8AD-A276956DC29E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8EDF638-74EC-4C3A-8674-964771F8E48E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6A55071-AA5D-43A3-A561-5B73B547FF61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F56A8CE-4F30-4DD0-870D-F0FD9A213EF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7807B89-98E2-45BE-8C04-8DE7D9DCBEB8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3A44AC8-A07E-491C-B071-EA34837E8FDA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2A05351-8500-4CBD-949C-3867FF2DB725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184302-F51F-44CD-85B2-D4F991EC3B8F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36B71576-A242-4E45-B193-8E0E7638E7E4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C2D3B6F-58A5-42FE-8D17-5C7FC988E1B7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353ACF7-8700-4F89-98A1-E4E7F1E43449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92629EF4-307E-457F-8E2A-B1BE1B3D8823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F572D09-9FA0-42A2-8E74-15EB815AED51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B4DED80-295D-46D4-A3D5-0A1009F2337D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5CDAEBC8-CF7B-4248-A572-1871D99289CD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62B2D65-F2A3-4EA1-AFF5-BA5BDDCD75D5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DDD71C98-208E-4108-992A-35DFA1471907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8E258C-446D-42D3-B575-7DCA54D5145F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8DBECF7-004E-40BE-8D25-1DCF46BBAD00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1DC062B-D406-467A-A251-E67487C9C363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D0B96B2-720A-46FB-A3C8-A711256EB45A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564E056-1FC4-4028-8BD9-DDD3DD4E3506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C13BD1E-2821-4E29-80C0-4DBB54FA8A58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2D38363-1021-4209-8E41-C9E25A30F7F7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0BA1E6-1CDD-43C5-A521-070886589F5C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42055D7-0D9F-40F0-8C4F-A21C5F64625F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5816040E-3275-4722-91A2-D7448CF1EF64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0CF3D55-15A1-4918-944D-DA7D5DC600F2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2EF2246-3646-433D-A280-9BD22E5C9DB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BF1D92F-AEFE-4D98-A775-50FC7C0F852A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0909CB5-9B1C-4F4D-9A57-085522934A7C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0329250-068C-4911-A047-BE2B3CBB0922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F26C8873-03C0-473A-A108-FDAE04A087C5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F02B8889-A3D6-4B5C-84AF-8CEB1CEB15F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62D9E76-6DBA-4FFF-B1F2-323A9B0A1991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642692F-8856-4725-998E-516B1E7EA288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D38A1FC-C09D-4B8F-B303-4BFC3BB1F3A4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930BA1B-271A-48ED-B999-EE0DE59C9CF7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96BD026-8F98-4C76-A9C2-95418D3ECB3A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8B57676-27CB-4797-B08A-1D2FBCC54E76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4FA3605-535E-4336-9911-282BE92A99B0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106D9FC5-2EC4-47BC-A555-057E7FCE0946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94E51AB-2CDB-4412-A26C-005FB9B4D7F9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693388C-F8FB-4D2B-BCD7-E54109D1DFB5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BFEF5D1-B56F-4537-96B2-760252D3FD38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56D96F6-03B5-4798-9127-DEB48D4526BA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6F5A1B4-1506-480F-8DC0-1D17AC0B4944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7853BED-1AB1-4BCF-BAD8-0BD5318D2476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E6C06CA-7CB9-48ED-A15D-4C461B1A9A5D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DE1B6E00-E9E6-4340-A713-7C72D40D2AFC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9E47B1C-A99C-4557-BB0D-6D357E2031B2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10DD1EFA-4463-4F54-AB73-638C5D41ADB3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F097576-E551-406C-A60A-00B82D7704B5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C7E5E8A-7271-428A-9066-DEBB98BE7F2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30302F5F-8949-409D-8DC8-D334D76C3AEC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506A8F8-E340-43A6-BF38-EAA4382CFBDA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BA1A7327-03D9-4370-A1B8-25F899D48F9D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6040B17-C156-43BD-88A9-3A88830FFB3B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8D7E834-92C6-4B05-A802-07119A554168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5AFA1DB-6974-4596-A204-7DFEA2D1CADB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CF096F34-0D3A-401E-A978-0BC3880427C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ED5EC64-AC30-4641-8ECA-D93A597113B3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63D1C5E-0CC7-4A86-92C0-159C3ECC5F65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6B784B0-BF00-41F0-92EA-0F63BE3A9922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3DDCA98-5BFA-4295-A026-4D47F23BA1B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478F480-EDB3-4407-B1E1-9E433C7DAFBF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71E2049-C341-4453-B39A-2D7E713DC421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60C3011-97F2-41BE-B74D-A73291FBCD96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CCAA503-CB64-48D7-8550-F4584403C358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298007D-AB36-4BBC-B760-479EF766335D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AE5BFF1-714B-4D8B-A9A7-1F59F708B74D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EB69EF6-5976-415A-A9D3-0FBB23F8192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0211AB4-32C4-43F4-8A64-977559EA4595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0985422-0F3B-442E-9BDE-7B4F7990598D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1A33A839-CFC4-49EA-871F-8A3CC85E6F43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20B0EE1-71C1-4D03-B67B-BB881142D0E4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B0C92A-90A8-4C3C-99BA-E5F21316F2B1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F0915D9-8627-4DCA-AE66-66EC13E548A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42D50499-939E-4F2E-89B9-4D2233FBBC6F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03FD7BA-BF7A-4188-8FF7-D6D8EFFF340A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B1CFE53-5883-4F3C-A68E-55E8F902BC6F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13D77609-FC5B-42BC-8624-89658BC2ACFE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0588C6C-4A6D-4FE5-9E44-F35620E2AAB1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3622B7B-374D-405D-AE65-D8E9E65FFAB3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AFF5ED2-C53C-4591-AE5A-68552220114C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3692085-8999-4056-B63C-8DCDDFEE262B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65788559-6643-4016-92AD-BF8CDC5C7CD5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5E5C63D-079D-49D1-B811-9308BCFC7A28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54F654D-2101-447C-9DDC-642F46441445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A974925C-4F5F-4167-9C44-67AF486C4D8C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9C42935-8337-4A6F-AFA6-FC3428146320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8DC9B75-6781-4EFC-BDAD-190D7B54BD55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0E0FF9F-9EF4-4C7F-AC9C-F8AEAD611ACB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A6F5F3D-4D28-4F76-966E-BAB565B9D9C6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80202D8-D5C3-4B84-9404-5FA04F4E10E1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0D10D06-DC83-47F2-A3C0-977123FFF2D9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89A8F0DB-0BEC-42AE-9A59-73E7AEDCD248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2A339B0-3702-4905-A79B-64367E2CFC88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9A65C2C7-96BF-4A73-822A-46F0A221871A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7E7CF6A-CC4A-41F0-980A-729E4CB26816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278A6B5-24B1-47E0-8FCA-69DC1B97A82D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486E0EE3-E982-41F4-B322-168E109448F0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98D4B7C-ADB3-49BF-8A43-C9EC169564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AB908ADC-0664-4F3D-8EB5-63F83585E48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AC1B4A-2848-4C02-AA34-4FB595AAE826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A749006-A035-462A-9FBE-5DE1286A5AEA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993495A-D425-4B09-B5CC-CD31DF69E6C0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8732FAC-8D92-4AC2-98DC-15D2A7DCBABF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9463DAF-5011-4EAF-B5AE-5105199D3D4B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945C4E3-1372-45EF-8292-96FE6C28BE0B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422C3-2DB2-4E65-86DC-CF4840B7479F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E06E34B-49D9-4179-A0DE-E72D88947A0C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51132A9-084B-42F5-A9E4-85EA9317AB65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7CEA418-A011-4435-9C0E-79F8A4AF11AA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5312AA5-7E86-4F67-B47E-59CA72BA1753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F125DD-EA93-4305-82C5-52A96F744568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BD1D43C-D82D-4C7B-A8F5-DA5E515CE6A7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12C86B1-B4C0-4BC2-86E3-46D0B00D9F44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B0B9207-B61C-4FBB-BDB1-B1C74312E326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333759-278F-4201-8931-194811A756A3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F15E29-443B-4578-A692-481C332B8631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CD62FD15-4932-4426-BFFE-DF4978063216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A67DC04-2FFE-4C5D-AA0F-37C43AAD1CBD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5C28AC5-4F55-47F2-AF33-EEBD09BB9AE7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D447248-A924-47BF-9D4B-9B8E1AADBF63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C8DF5A5-C08E-485B-9FE5-48C25B648668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DD24456-10F4-47BA-A4C8-0675DF008417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608240-A1AC-4514-86F7-14EB988CCE01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1EE4267-2C20-4AA7-A3A7-263ABA3E7478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3D75179-95CF-4144-A56C-246096FBAECA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9E0AED6A-AB47-412E-9739-9A770FEC39B6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54E0CF7-69AC-47F8-8230-00A93CA4E61C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6A38D20-A301-4513-9A3A-63727302CD75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41F0C9-790B-4143-8159-265EAF255745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0F2FB196-D4B4-44EB-A921-AC2B6EEEA4C0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877096F-1D85-423E-AB18-19848DC7AD95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5C1867D-422B-45C1-AC6A-0CFF3F9DDFF2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FC6F034-DBD3-4B24-846D-E3EA5428DEC4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3988DC8-4248-4EC5-B9EB-90F2AE7A25BD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D1B898E-CFEB-42EA-A7C6-AF15030A54FA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D591B91-E826-4F60-AD78-DA5FDCFF6E8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57DCA13-C098-47E6-8CEC-D5D8263086DE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CD9B46B-F22C-47AE-B922-1346291A6ADB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CD5D835-E406-444A-890E-2B86CEC61E72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48607D2-D0E7-44E2-8C26-EBA587B18AF3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2C3DBA8-5CDD-4356-8856-6DF64990EA15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2F90AD7-3362-4ABD-9FBA-5147F887F965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F882B62F-9675-4C29-B27F-636E2BA3B6DB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0021A615-BD19-4009-8E71-09B9F3B473A7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76A6855-95C6-4EEA-8BA5-C9463816410D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A2C3EB-82B1-4E8B-B633-FEAB73569106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59006D2-DB1E-4070-8E8F-BC8F38D355A5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5B73F37-E8CB-41AD-8A12-DC583743DA4D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A4E62C8-0AE6-4DFE-B5B1-A2A35F1B438A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03F9F04-0CBF-4067-A4B4-86D68F81930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22958D86-42B9-4672-B50D-46867904690C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DBA2C7A-6E28-4B4C-998C-0EEC4828188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D753A13-0DE8-48A3-A8B3-81156E5AD880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7DFE17C-FD6D-42D0-BC01-18FABBEB52B1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E2B38B1-038A-4BEF-A91D-6CB522D47BD3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310CD493-5164-4BC1-ABC0-7B17287FCB09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87490FE-5C78-45F8-8FC5-1F40311D061F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0F03CDE-20AA-403B-9420-F3BC02EF6B0A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99ED36-AE01-4559-8124-5AE2EBC28827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2CBB147-CC81-452C-BA1E-9E6F2DE41270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6E2CBB9-9B73-48C1-A066-88EC7D074A6F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9996930-6E61-4E80-A7F0-69BAA856E34D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29E8D19-27AA-4602-B36A-7ABA0AE8E57B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20C924C-7BA6-4F0F-B658-61092E2BEFB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5B49A44-6BE7-4EDC-BA54-CFB5973189F4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18581796-8C0D-463E-9528-3F1F83E8F158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CE684BC-39D7-4991-830E-1EAF07AD587D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1C861D8-53CA-4B24-88F8-2F7687B3491B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131E2C8-DFC1-457E-8DEC-5973F4F784AE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C324330-5A6F-478E-99B6-5A3AB9F7674C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E911C90-2BCC-4587-9AF0-E2BA1C1C054C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50983AE-EB9E-495F-B4BB-681F42954FDE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3F06E4E-7CF0-4B0E-BA88-E1043C0B748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8CE90CB-F6C7-46B8-A305-0F4D7B991397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A096363-4877-4DA2-82CC-06398C06A9D7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3AC312E-070A-4D4E-AD0E-78D5F163B464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2B12B71-49FF-439E-B883-2B5E9BA83C2F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DD26944-E2CB-4755-9A04-87D6FAD02AD4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E790A1B-F0AA-4F0F-8E54-97CADC29108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FFA3B10-0116-4774-AAC7-8301E411C75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BBD3637-41B6-4A46-AE77-A5DC38594C11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6546EA53-9696-4E7C-9E2A-E4F9A19CFB74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5511DE7-90D1-4220-A92A-98AA3E474571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AEABA59-B010-43DC-87F5-0022B52F03A0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BEBD4-5653-494A-B29D-837245A6062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CA4211E1-FBEA-4538-86F8-E83C69FC0683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C333329-A813-4BDE-95D1-4FE4653B81A2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9EF7248-3E36-4936-9F9D-D19033A550A1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BADEC0B7-B729-4D7C-8407-81BC02F51D60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D4B74DB-F3EA-4E52-928B-D47EA74CDEB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2A5ED0-0EE3-4F6C-8139-10C82B756A1E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CD2E786-CA82-40F1-99E9-91C2E1CC64E3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1EA840D-6C42-44F8-864D-5914C14B300A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84E3EBEA-41EE-4C3F-BA81-AD7C1878F3C5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BC40F88-26A8-4077-93F4-2DF294029BE6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14C42B9-AF06-42FD-A6C2-03A75755BC19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7AE5144-35C4-46C4-8D6B-6A5D8E15BE2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4CC0E3B-417D-40CC-9C1D-C24043B5DD82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42866871-C4F8-460E-9B8D-D49189221230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FD88947-C7D2-45F4-BEA5-0182E5556A2C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290C17-7C04-4737-9285-E3ED182109A9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D681467-5CEA-4CAD-857D-23FCFE9E5426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5A1B8C3-4DD5-4F8B-A1E7-B35811BEA551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716EEE2-4811-4CA6-9830-41E65E1179E5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0548EE1-F70D-49B0-BE96-E0D4001D20F9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35A6E8A-BEDD-4250-B353-099CE27C1FA9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9661E7-7EB7-4890-9DFA-FFFB9899B5D9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EF75326-5590-4C59-AE35-15CF7F976E94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664C2F1-DA47-46A1-A3A9-B070F962B3A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C30D8ED-A501-4BA4-BA96-E86BEE6EBD63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6096D49E-6BEC-46D2-97F6-5DF83D0CC5B1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9C572C8-B9B7-446E-B6E1-E81AED22D535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D4177F0-CBBC-4636-9FE3-F7234BEC8A23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6DF9875F-ECC6-43C0-B621-45DC3B3E6E53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8D64ED4-C544-4CC2-9160-6BD725FDE431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D64714A-484D-4799-A3C3-C0306FAC3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282FE71-1252-4F01-BD85-1FC71C5C8CA6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3C306171-A31D-48AE-BC0C-863A34B45018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583CC25-E5F9-4A39-A71E-4D232D908217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82150CD5-EC11-4EC8-8099-2AAF34A73B3D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E7568A3-0CC2-4731-BC93-3CC1FEDB239A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CB711D8-0F39-40EA-A9AA-F5809EF5BF17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FFBCA0-91C2-4C44-A89E-72567D2AB6CF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860871-69C1-4D6B-A31F-B236286A3174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9D05929-8BA8-43E9-8C85-1407A8A58DD3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A04FD259-E01C-4A8F-974B-786C32E694F5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06E8FF5-BB88-44A0-BD0E-0C5BC2E62CB6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FEAC1B-03EC-42FA-BB20-102AF2CFF08B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705A20CE-B61F-4729-8FC1-18A05A3E4FC0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975F02A-74B9-4891-94E3-81C33D074DF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BC2A02-0935-4B12-AD6E-0123A14A2E7D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46361B2-AA96-4FDC-8B08-F2C4E3B80AAC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2A35C5B-6EC2-44A6-AE3D-58C229B5DF94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C69134AB-D12F-48F8-A7AC-3932850C53C5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DD5BA62-619A-4BD7-B178-AD69A02544D5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B317D16C-CA80-4820-AB74-F14E625D0BDD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4A59673-C873-48DF-8809-350C5BFB3D23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4DE62C0-259D-449D-BD1A-3C1B6A14DCBF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EE4D9D2-F0FB-4841-A12A-0E22C760EA06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FCE2F274-4FE7-451F-84C5-F3CC7C6F531F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B781AC2-E869-49F8-AB3B-3A812DF9793D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8A01B8D-2335-450C-A3B4-062F172E1842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5F392F02-6ED4-422E-B7F7-0826BE89F191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E662B890-323A-4EAC-835A-AEE34FEC219E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47DCF08-2B76-4227-967E-A33404980C06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8374D90-003F-4678-AD54-286685090BC0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90FB577-3F44-4B89-9AD9-135D7AD0A759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2DE19DD4-E173-4E03-BAB8-56692D9A6C80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C71537F2-55BA-4E93-9625-298A06F283EF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7F183B6-8528-4E66-809C-EDD5F8DC71B3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8E6B000B-A9B2-4600-A1B8-9B85627C5715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14669A9-05A8-4677-A29E-C21F7E2DB57B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08C2BA0-51CD-425B-8019-6AB41EAC930F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63A7F67-CDDA-4507-99B4-88824C406D1C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189935C-ED3B-4E46-8D76-629A97D6F599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E707564-F2B8-42D0-9C74-8093C289DF3D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EBFB443-AB98-4D91-8CDA-19F7B7167909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BB21C7-54AC-4856-90DC-9FD980D7D6D6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5D0F624-C87F-4BE0-AC2C-AF033FFF957C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01E6747-6085-4B1B-9D03-52A87C95741F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B543C01-57F8-476B-BA63-70D5AC7ED97A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1AED247-F374-4B43-8818-28E809DDF1D6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DB0222EA-D239-4008-82FC-AB3B7F8EF73C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2A2A7E66-44C6-4254-9E75-5199E128E794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0CCF28E-1D8B-4E2C-A13A-6AE85178CF0F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7E96B279-5D5F-4DAD-B200-033E0E5F2984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73A84A29-3383-434D-B9BE-BBD456E22FA8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6C19511-37C6-49BF-817D-E5709183A88C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C067A6F8-C010-4B27-8917-7501C49928A2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9301AA3-979F-4E80-9410-FFCFBADDEC4C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6F6DE5F-4719-4699-ACFC-B9BA0AC112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5C1706-04E5-4602-A9DC-A1C14505087C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B67DD14-D050-4273-ABB1-D2A2308C56B4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C59FD36C-76EE-444F-9069-BAC211FCD167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22127695-74F6-4E0B-BD25-8EA7341CA5A0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AC06208-8196-4B5B-999A-9358A36B4EEF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83F50E08-E6E0-43AE-8F08-BCA3CAD7199F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0B791D2-4B34-409C-B13E-A7FE74606204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140671-9923-45F5-84C0-2F3538976F27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16D786C-8222-48E2-9580-7A72DCCBD5C0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D05A3337-026A-447E-84EF-E9059065CA10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934311A-BCB2-4FC5-A1F7-266B4B9F40EC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205E35E-2AC6-426E-B7C9-DEA08359A9E5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5D32FBA-7B68-4590-AE8A-9230DA21F6FD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06DBAA0-7F92-4FE1-9C1D-C1D15AFBE0BA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9D0893-E0D5-4668-AAED-6501CFC4A36B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4BF7C51-EDEF-4F44-A5EC-591FDD8BC157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2B2B11B-E2DB-4F96-9EE2-EBD96D1B4979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850278B-80B5-4D5C-A7C8-A41DD4361BBF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5DB661C1-B4E7-4A27-8A50-B1FE29CF6A88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0589C4-9041-448A-B024-64592C5B517E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08E228C-FC8C-470C-BD82-1459F66DF974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E302BBE-ECE9-4CB0-92FF-EA2576C50787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41BB41F-B243-4F1D-85BD-85B824812D5C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2B08F30-6251-4579-B285-7BC8F16354DD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C6D0326-9125-4EB4-83A5-FB2DE798EFDD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DCDA019-11CA-4BBF-B994-310346245AE7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0D9835A-62A8-4739-B88B-6B45B0706183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6EA4B206-97E5-4314-AB5C-91E163958021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98866F5-47DF-408C-A5BF-D03D769F0013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22BB519E-8F09-4509-A995-FF13BDC1A42A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F8BD59-404A-4EE5-BD4C-B3F9C88E99A7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3BC8ABB-600D-4AA6-AA32-A651A5747430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5BADD8B-D55A-4B26-818C-740B12C2A4B5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8A1DE60-F880-4770-A244-DEA0163F2DDC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96C42C4-0AC1-489E-8354-43DD8CF8B58E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94F5131D-8A60-4822-9656-EC8A02441877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D45F71-0E15-48BE-8230-40CE21360DFE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9D4CD88-6FAC-4271-96C2-63E9F4A373C3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25E93C7-BBC8-40C1-90F2-292CAC9BACF0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663B0ED-981E-4F87-89E4-02ED6DF6077D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2E9FC23-78E9-458F-99CF-1E800DE1CD65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35FF452-2E57-49A8-BA91-98876E22C46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14C25896-036E-44FB-BB1E-7862DEAFF5AA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440A31-853D-471F-BFF3-76D9566051DF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04FF6D3-3F70-46DF-A13C-FC6E8D52047A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ACDB845-54CB-4F1D-90DC-52F901D8107A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80808B-6DEA-4A08-ABB7-ACF07814BFE7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8FDBD64-E498-425F-B22B-8E0018BF1920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71FAC89-4E56-4BDA-B090-F0F4CFA398B2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7F4A7C0-728A-4161-B978-ADAFA1AA7C9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EE1B53F-A20F-4F95-8D19-3C88DE492DE8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1DE1967-45FF-4D55-B383-058395A1EE5A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D61456-5EFB-4F97-8E42-F49CB00F3B25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BCEF01D-30CC-4E48-A422-939D0519E455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5BFF1D8-B99B-4E17-9685-04DB702FBCC6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B8A0F61-3952-4717-832D-5F0E23633BA5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C9166CE-4E99-4493-9178-13563ECCFF5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F12A0F-F74D-4CEF-8250-A089DA19A0F3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E4C24AF-C4D0-4B91-83AD-F05FBF81339F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73FA8F4-6019-4FD5-BA90-72F63B9245AF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527D217-98FA-4D4E-9B74-5EB46C733D32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DD72D92-FDDB-4C0B-9A25-C0DB03148ECE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5F9E2BF-2FFB-4358-9D4B-969268FB3990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388CAAA-49C8-43A1-B5BA-54E888F01B07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0289F25-1C71-4BA7-99A0-4A914E1FA467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C44185A-86F9-4E7C-B80F-1A8DD3D1B352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C57A224-13ED-46F4-8769-1A4D8480812C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D1AAD3C-0B6A-448F-82B9-E06170EE9EDE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ED18453-8E09-4294-B484-F30C5E66069D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BBFD206-8CE1-418D-82DD-9E12D14F10F9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3B438EE-E67A-4DA3-8071-79C38C34A0FA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63937A6-7DE2-4F7E-98E0-574F2FF6306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36B336B-04C3-487A-985A-637F2DEFB61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1A8D3F6-BB32-4C6B-8B23-6DE3E4D52FAF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CE6A29-714C-405A-A035-B8DEB9DA2C70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D7BCEB7-F2AD-4695-9A6C-CF06F22F8956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01885FB-F1B4-4E18-A0E6-4019197B571C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6D9E655-8EA8-4F7E-85E0-270BB1326AFC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45646FCD-AAEA-47FD-AB1A-84EB2026CD62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D231CD-EE08-4266-B071-3BC919AD84CE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314725D-7A04-43EB-BFBE-F3381E381CE8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062C6BF-83F9-4A0D-9D50-42FAA7EFCD35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EEDED82-72C2-4A9B-A2A7-B3598145F327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4653BC1-7500-457B-B6B7-434FEC6F8913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D9CF3C7-565B-4862-9A8E-C7581D4A35A1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64B3D23-6822-4265-8514-8EC221B53E17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A1C0A67-AE29-4E6B-9B0B-4743284EFF6A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19731D4-A66F-4102-8961-7283C524C6D3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A9DE7BC-C6BE-4B3F-9253-7D6B0F5B55EB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E43B9DD-DB55-4FAC-87C1-C4D64C93E7D6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0F4EC72-31E5-48E2-86FF-81BFF88CCE66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0428208-425E-4CA5-B48A-58F7BEF872F6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CE63E8E-5461-420A-9BF3-9E64C7BB4753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D09AFD6-421B-4955-8A6F-6CA07B43D297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E713246-B0C9-441A-ACF8-F91B5B076585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D1055B0-C7BC-4F30-B616-48A7175796EA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8614C3E-CFAE-4205-A8F1-A318FB94D3FA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CBBC3D6-CFC9-431B-B988-504F8686E2CE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2AB5100-8558-4AE0-A9E6-32ADF704501C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86EE9EB-7111-4297-9987-F1E4637CCA6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DB48F37-C1B8-4EB6-BBC1-0CD7D4070F57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91393A4-AFF3-4BFD-BDAF-56A749A03339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6076F28-CB93-4FDD-AD96-59730E1A8616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53BF5D2-3AB8-442D-BA61-375FA761AFE1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F845436-3D2E-4C27-BD40-FF721FC5DC79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E723610-0F5F-4B83-A523-3BEF33540E92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5AC3B7-B076-4378-9E78-4B7136734A19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96A5D2A-DB79-4B0B-8436-442CF4A777D3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DB65A92-4232-4D64-AA5D-0827D095A74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A0222664-0140-415F-A4C1-B189B02CF8FC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E8AD91F8-761E-4FE4-97A4-92DFB278F3E5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CAE2CB7-B85D-48AB-9EB7-3D2051400C76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ECD2623B-2AA4-460E-B491-F382B24B9C49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C1FE9D-294A-4D52-BB9A-E4FF108EC9D4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FD6F512-F4E2-4D43-A1E0-DFB327EBD86F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B38956F-3903-4D0A-A5D1-34E4CD062C69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FF37CAC6-051C-4837-9515-C02B84854D11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48BC20B-3041-4C24-A084-C40B10DA822D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5414A3-29D4-4D32-978F-3433E95417E7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87662B4-5E08-4AB4-A5CA-5E645265BB5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1B0C1A-486C-4584-8B73-FD79F3757657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259BB6-8986-4FC0-A75A-74D1A7056951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B8E46C0-EDFD-4606-8AF1-F9EF32735BEE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54FE2BD-C621-4186-B08A-1A8BC03C6291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1063A6CA-753C-4DEC-BA41-3D7B0ED88233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6BD65F-18CF-4DF1-9A4A-2541AAD6764D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447AEE4-5D2D-48D8-8E72-4C945084B97F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1A11747-A945-4DAF-81D6-C9A19521AE9D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A9BD9C3-2429-4203-93E4-FD0C3A9406D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0B7DFD1-7EFA-4F95-8CA6-713B29C201C6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472E2D8-CB48-4969-9705-FE62A7A92D40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D2C0D93-1EE7-48EC-80B5-AA7F3B79455A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8BDDA14-FEE1-43F2-BF80-882B606160BC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D7609A0-6988-4B12-8E53-917C20343EB5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6DD1581B-F0A7-4EC4-95F5-054F917C7785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4D5CD4E-90F8-44AA-A1F2-09EE07487594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CCDB3AC1-DF9F-4854-8B75-71A09E9CF3F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BCB412C-BD6E-436C-BDE4-15AB568F918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148F00FB-B72B-4D52-A441-EBA9142B61E9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8B30854-A7A2-4CEC-A187-1C3F472AD3E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70304E-19CA-458A-A81E-256E2FE50330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014B3CA-F07D-4363-8044-FC3FF54D1A2A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9DC3795F-0D1A-47DC-B12F-CF57A152F90B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89DE843-66E7-4E71-9B67-87988BC0CCEC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CC5515E-3A22-4DD4-BC7B-9F67DEFFE38C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25F0E3-FD47-4277-B445-5390F80C0F49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776603D-3CD5-493A-9952-7F114577CFA6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E2F503F-B259-4B32-83DD-C0E86E929E75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EC1B459-7DAA-4BE4-803D-E2107A6DF83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E471CB6-F3AF-4E13-85A7-0703B6219FEB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DDFA31-022F-4260-805A-695622067ACE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B77E10E-6551-4CA3-8191-70E51CC2406B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D7145412-9DF1-422C-A79B-1B752A8D3D33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27ECA4AB-5F8C-4C17-9D2F-944ADB17B517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6C24580-80B7-4AB1-90E7-1EBFD99A935A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C7ACF7D-CD1E-41B8-B61A-FA8789F9A39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CA1E1979-ABED-4B72-B415-7D03EA427844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782B68F-FDFC-4F2F-9420-AAD69A87F37B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C5125F-A52F-478F-A7F0-87B8336D0A6E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3B3408E-8D9C-44D5-B5B9-59FE1BEDFAE8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14FDBD0-5BF3-4C1F-A3A7-899D0088BC43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F3E4184-A02D-44F3-BFF3-88058CE8B87E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B04C6FC-DEDE-49C3-8B15-B93F9C7D6FEC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57D7A38-6B32-4A35-A2C8-C84621D424A2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C907BF1-781E-4241-AFCE-2B7E0549D87F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42EC51F-0F44-4E73-8380-1F9D72FAB733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3E373B11-0C3D-4AB7-9B0C-F09A24548BD7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DEE1C783-2556-4899-B7D7-B0573E703EE2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663653D-D426-42C3-B5D6-03F6A852CC12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17DCE59-9A74-4AC2-916A-82656F8B77B6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567769F-7BD0-4391-AFDD-A7EF7CDE5C75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0DD803A-8997-46E7-964A-43ED0F32DF21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4CEB7B7-77EF-4044-98D5-605E23935E37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8E870F2-5066-4C45-9451-68D56BF64EC9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55DB856-E1C3-4D54-BA7C-8BB25ABF198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66038EB0-28D7-4F62-9AAC-877E11112D09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5652C36-FCDC-4D76-8AB9-DA3C03762A65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D6F52352-2FDD-4FC7-A144-D741823B7F6A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364844C-595C-4158-A8FF-027932F723A1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368255B-B6E1-469E-AE55-C8C7EE5B0DDD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469B251-6B99-4FEF-9854-C0067BDBD2D2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687E9B27-48D3-470F-94D0-02CF0DA862CC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124C3601-98B5-493B-A37D-8B82A77ADDBB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5A9A3C-690D-4314-8AC9-01C4911EDB26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99E36FE4-002A-45A8-9848-44FB8780D9FA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F8381A7-14F0-46CC-A2A0-6A84BC412B6D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2EAC33C-1D79-42D2-9B79-CE0718EA8FC5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4E1DAEC8-E6E7-438D-8BBF-539B8BADF47D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69410E-071F-49DA-ADA6-237B05D6F397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E7F51B6B-5A72-4450-9A82-016F950A722E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00BC022-489B-482B-927B-8BCF1814DF7A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0139F42-ABF1-450A-88A3-13A13CB1A30F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1F82E05B-5D94-49A1-B962-923B757454D6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92F3AB0-0EA1-4DC9-B413-E480DBC15FEA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B19C9C7-30BC-4AF2-BBF2-83196D3B44FC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F8771BFB-5996-4178-82E3-55FF533BF3D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8098814-4572-4DA5-A092-DD07CC2F9F25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23BD29-F924-415E-8516-561BBA5E1AC9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C12A37-83F4-4EBF-A0AA-39DD73BBED95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D977F00-DCCC-409A-970B-347CEC7417EF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B5263EDE-86C4-4AEA-8317-3B47D860594E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5402E41-6A8C-44D9-86AB-F35C4872545E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B4FD7D-5C97-4A40-9970-D17C188A9092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0093A1A3-D29D-4A4E-B0AC-DCA1983719EE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8438A32-53A3-43DE-A8BE-EEE3262FB216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9476CD8A-7195-4EB4-AB9D-CD1C46CA0BF2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273A4CA-722D-411B-871A-75294C2123B2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B6BD840-F0AB-451F-8BEA-ECB3945940E5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6673098-9C1B-49A6-96E1-694203B8E313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390DB36-1686-4833-8358-3DCD22971746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6FB09112-4D70-41F1-B7FE-44E78F429CE2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320901-F050-4F3E-9CA2-5D989E763CA3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A3116F1-C668-43DD-8F7F-95797EF7328F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CDC9F79-2230-492A-BFCA-7A04C41903A9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CBB893-252F-4176-B43B-13F882810CC0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D9B9C58-B8AE-4F20-A336-05BED82AC3F2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2A592C5-5BF6-4E7F-8F1B-43C8B16DD9A0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F4EA09E-CE5A-4988-94CC-BFF8AE9AB2B0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60C724E-4EC5-45D2-9DB7-B4029DAD14E3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1043473F-6874-4A6E-A919-AA4B94D7D6A5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EAEBE15-D4B2-46AB-BCE3-F8D470EDED82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098FF8A-59E4-42FA-912B-CB9C6B3A6CAB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5D20E7F-8374-42CE-A310-E389DCA5FD44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291F2B3-B73E-48F1-9864-03FB1EA3E40E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B1D56EE-8D2C-49DE-85B6-C6D0002D1276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0CADE4A-DBEA-4974-A216-9ED5A27BF38B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11DB516-1D39-4C3E-998B-82C58139B8E6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57586977-753E-4BD9-A546-5EE252B69F1A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9B821B4-BA97-4877-B7E2-95534F199B14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D03C500-5150-4F4D-AAFF-7EEA7C22D59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753D4A4-5673-461B-BBFA-9734716323B8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2AB5562-C9F1-413A-B74B-DA6FFFD77BE1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11547DB-955F-4130-B5FB-3C2DFB24A8CE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0428D0A7-3B68-49EB-A761-8FB1597396A0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C870B182-F94F-499F-8111-517732B5AEBD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553BBFE-F87D-46E5-A6E4-BE4C3E20467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1FA153-1EE9-4725-9DC1-7AE32FB9F7C0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6D4DF9E-7F6F-472C-9BBB-2E134E590BA9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A12FF3-D129-4061-B56F-AF9E679C29A7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601BCB3-496F-44CA-9B1C-93C1F94065FA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97E7D2E-BF9C-42E0-B385-8FBE50426AFB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0580F7-E9E3-4F3D-BD26-4A203942A2D5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53B4069-502F-413C-9471-E9ABFC666830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E7AD277-1408-481F-B42E-3C69BB69D1D3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823E3068-1621-4323-8A6D-D7F3A769DE82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14563DDA-ABF2-4EE0-9B4F-F2B2C262A4BB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AA79F93-2067-4663-ADD1-8B49F379A96C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AEB58031-87F5-4350-A43F-2E6BF510FD67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D76BCFF-05FE-4E12-A53A-8D28F3FB8993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2B8DCAF-5C1A-4B54-8ECB-0ACAC6F1D20E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CE95475-087C-4497-9847-36FAAD039C83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61E55352-0319-4DB3-BFD4-F6AF6929F91A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04FD7C9-6CE4-450B-808F-3DBD4DE61063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FB9DC00-A709-4AB5-8D67-CC9154B4898F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D7B991F-BBCE-4CCF-B1CB-7A848DC14051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6EB1170-7BD1-4873-94E9-77925CA054BA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47E73682-9423-4C13-A628-A65FA110B97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D44B8AE-8C1C-4E81-908E-5721A5C57EB5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E8B963A0-7C83-4CB1-9DE0-595D85E18DAB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305FFE7-4B93-440C-8832-D2E3785E7D0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54972B2-295C-4B7F-B5CD-2A53FB4B1B35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C403E5D-57A5-45A2-84EB-78528374ABBF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830B975-CE7D-47A5-AFE8-EA5A99AB0C31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3792FF6-C9F5-443B-A649-E0EE86E13DF1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371034BF-6537-4EAF-A98F-B1D56BA81E03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F0BDA1C1-CA1C-4CA7-8CE5-7D5F17DD06BE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64888A3-B0CD-42EE-B9D4-65B82BFF66E2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507D8E9-99A3-4199-8AE5-A19382115D4A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6F03F39-EA19-4F79-A8AA-692F044269F2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B2BC1B6-707D-4352-80EC-E7FC94DA183C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7EDC56B6-76CB-4F87-A3C4-2C8849A4EED7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D6A2AF0A-6337-4BEC-8BBA-8047047C153D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1A3B229-2F0B-4B84-B83B-0BB5E85BF8F6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62428271-68E7-4117-96DF-02C682E03034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21860F1-FB8F-4D70-8A37-589E7BD6FAD8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C77C31B-359B-40DD-8151-1588B14B6D99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3509562-BB15-4025-8D3A-07AE50E992AC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DBDAAB7-459C-45F3-8CBD-3A95FFDFB888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18E7FF8-FEFB-45DD-9CEA-35FE92556B3A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B202C30-B597-43FB-9420-1E9115BEAC5C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0C39EBF-75C8-4E35-A277-B9E5EBD26CB2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EC046914-FAE0-4BC3-8186-D453EB06F762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727C9A6-4616-43EB-B3BE-0132777E0AD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6DD614B0-D95A-47B6-8FDD-68C8185FE656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F934A5F-D858-47E0-942A-A6F8A977BB8F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839C53A-5595-49B4-84E7-02C3832C6484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629AF8B-7911-4878-8F01-074F94462F30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6A286E0-5490-40D6-86D4-1FCFC9813A4C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052B3A7-99C8-4BF3-832F-16D67E741E2B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280E8B5-C161-4591-8C76-72FB7F350327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B479268-3796-4980-A863-330C8D4D3D1D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47081394-AF87-4A72-ADE7-ABBC54BE05DC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246E457-06A0-488A-89D6-AB0267FC1593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5BC37C7-8D3F-428C-82B6-32F27113E936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8A5321EE-2343-4C00-8638-5DC8DE07655F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85C1621-F819-4BE0-846C-5A260896A67D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8E5D187-0CDA-44F3-9DF1-A19720325CE4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E6330E6-CB71-4E81-9D2A-2AF273CFB3E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96964704-7F3F-4687-B078-ACF96A6379CC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4FDCA02-B2B4-4EC3-93CA-73FCF390C69A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E15AC6F-7940-4C87-8EA3-67C5EAF0D166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21E307-5AFC-48A1-8D81-06356143EDE0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898EE43-D230-4682-9003-72A099F08367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AF6F90B-3452-4E53-BA6F-4D59A4D13B32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929978C4-15AC-445D-AC4D-D2436B19BDFE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4509E51-A7FA-4545-85E8-BC0329951BF7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1BFD221-A3F3-40E4-867D-13B83A22D47C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3505033-BDA8-4ECB-89EE-C662A1F660F6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F64E41-54C3-44A7-BD57-D3FB8AF18478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FE83DA0-491F-4198-9814-6E667A56145B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7CBA6E8-AA26-491A-987D-EA67FEECA7C8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6543CD3C-1BCF-4C2F-BFDF-5A868A6AF836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573F857B-022E-459F-BF8A-5395F4F3233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C9D5235-B975-467B-B587-0BF6ED21C7B2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805155B-F490-4477-ACCF-0A0190F07CA4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AC5463D-D6CA-4148-B7B1-4D1592170BCE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C4AB42E-D4E3-4895-85CB-E69AECD30FA9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7AAE19FE-2AED-46A2-8F9C-8D69B6B65042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C82E111-2DE0-40F6-B915-8A1ECB984094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05794255-4025-4D04-B4F2-A7EA7DA93760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65A2086-345E-48EA-AFFB-5816E9AF10A8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D7C64E-EAF2-4AAD-8088-A03E3236835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A9E1331-EB63-45FB-B8C1-F4802A6D7F6A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429F26C-0E9C-40AE-9653-20F17B141F06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6C483E7-0D18-4E78-81ED-88AD7BE13B92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8DF6E7-C9F8-46BA-9CD7-2090AC4E937B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4AD8211-974A-44DC-B6B6-277E7827DD5F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CE4D8B6-5476-4CB2-B007-75160F4B759C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078EF54-0B7A-431A-8CE3-4495C2A1A9F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95D540E-7367-4E21-813B-29A58EA8540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28E0508-C44A-45F6-B3B2-A50758CDF4D2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1329007-A6D9-432D-9841-A5D42066CA40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72FE98B-7C72-434A-B016-604AEAB8E8A5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E6BCDE6-9FB8-4872-8FC3-F959486A6995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1C5CF1-0F74-4D7D-B833-BDCC85AC5A81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3559B92-00DE-4984-A72E-592B34A0C95C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0161251-DE53-428D-A818-ACF3F35E9CEF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9C8B700B-3B05-4A55-9B62-EB8DB9FE994B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DBBD043E-7E21-49D7-920D-414DE0DB17CD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5F0FC8B-AA35-4EE2-8245-69C082798853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724629F6-7350-4BB1-B147-C0B134151755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3EAF689-1D2C-4169-A6C3-D01643869B1C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6CDC035-F0C2-4C3A-BEB1-F236808D76E5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41BECE4-CF44-47F2-A82B-FB88D276E6C4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7877934-8C49-4E15-9BF7-3056C80F5A01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53004C4-D798-46BF-A691-99727899FA68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42DA66C-B739-4F31-86CB-EEB5BB94D4AD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FD21A17-D8A9-4CF7-8237-A65E9066EAE6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17705FE-EDD9-4FDD-BB68-36871BF92A9F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1A25CB4-71B1-4AF1-BC30-6B252561CA7C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7F61FCC-0227-44D9-84E6-BA6B8BF806E2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1BEA49-5C09-4204-BDF0-3BCDEB5D66A9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C4ABBAB2-8F0A-4EC3-99B9-C0CA282FFF94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9A1B3484-D5EE-423F-9E79-92558B0CD0A9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00D07A2-C4F0-430A-B4ED-04C17FD1B79B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6EF8E8D-9A8E-478B-94B2-A81FAB345F11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ECD4FD0F-89D2-4EE0-815D-75A7B3F1F91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DAEED215-22D2-46C7-A972-26DF10AC61D8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4F2E9621-0E6C-4A72-BCCF-144B282253B6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E9AE23A-388A-4A5F-BD3B-A54826DDF2C0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30567D6-9CC5-4C8F-838F-009F151EE784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D505B7-0502-4598-A730-A325BB149433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74C9F1C-1962-452E-87E0-EA00E4D25807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BD7F3D9-16E1-4992-8C58-5C264195D3E5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086EB53E-587F-48AF-BE7D-252D3326D3B5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A2AA806-C5EE-4949-B2B1-F82E176859F2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9F832F1-CBAC-42F6-A428-9E30E18F7C8F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A13B3AC-6BD8-4C64-AA58-97FBF913AE50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D0A0FE1-07A4-46F8-8CF7-C323BE0EA32D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9EF76D8E-C4C3-4F35-A19C-63D4B468FB27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AC57E81-E0D0-4E9F-8FC7-CC99F8F675D7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637FF5F-590B-4A0F-87C2-BC3602E9A7ED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4B6A8D88-E3B1-4101-A1FA-1E2143F87190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56BE776-9B46-4F2B-9F85-DEE761A40F8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1B1C433-7C6A-43CB-9624-8C7D6FED4FD8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86B05C-8BB3-4EFA-B097-BBA191C5E7E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D5EECFE-105A-4913-AC5B-3BF4B656C5A5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8CEC023-455E-4296-814D-CEACF4138636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83ECE47-77BB-46C6-9BC6-17DF3A45A45C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5ECF1237-DC9D-490D-9D57-25F26993D047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2F5ABA9A-185B-41B5-B108-43AEB6C49904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B5E465C-9FAE-437D-8A02-D76F015B966A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C0DF4C5E-2BF2-4A48-98E3-689D97C41CE5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5EAF86D-FDC4-4097-B8F2-BE024E836B10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99AEE9E-34C5-40C0-9E5A-71F58DA436B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028DB7C-E1EB-4B8F-B70F-97F1E8A71CB0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D645BF4-95D8-4FCB-BD10-82A5CEFB4839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9FEB17C-7294-4A55-A6B5-1EEF5CFAC5AF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DF2F5F8-D9EA-41DA-9C45-A1A197354B99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30B506F-2EF3-416D-B6F4-B9CFF92E2D44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F2689FD-5FD7-4979-8109-4EC819E87673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5CCAC84-3C8B-4FC4-9E09-878071CD8565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F8B3E23-6752-4B3A-8222-2FED713F8231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97CB1E0-ADD8-4EF2-9F58-BA448E5430ED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0BB7CFC-AC3E-43C9-87B4-7FD3F9980A72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EAB785D-04FC-4431-B096-A4FF854AF683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527CBE48-BD8D-4AC3-A413-93638882DAC4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38314791-7BB6-40EF-B27F-D9B0952B0B91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62D78A7D-CBDE-4F63-9A1F-BFCC42E6753B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AE63E0BD-5C74-4B60-BB8E-C027B1C1EB5C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838813F-DF22-48AE-8132-CFB9017878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CB3B01D-E340-4174-B8B3-C7CCF29C45BB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69A16F-0C83-45D3-8958-3CCA4068BBE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403E377-A503-403E-88D9-F50B35D4EBEF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0D07863-905F-41B9-AB91-AC79B37BE1C5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1677155-9677-4188-9374-0142147D08DA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1A985B2-F47E-40EF-991C-0E69BED71B00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774A5F8-521B-4C9E-808D-305362D5C124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7EC5C22D-C656-4441-860B-048EFE683312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7BC50BB-5690-4810-9628-06075224F49A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3C23FE9A-05ED-43CE-AEB7-5C6B735CA94E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64397B1E-58C3-47B7-95EC-EC946AEB7835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A1854D1A-8999-4E15-A1F4-A0E6D3113B38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ED9069F-C11C-4DF3-A4A9-63A54A26067B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564C1FE-15B0-4DD7-86F7-C4584BBCC44D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36360F70-5768-4BA5-8D41-D284B1D961D9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166FA28-8FEA-4A62-9078-D263A6901C30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E8013FA-ADA6-4159-A96F-5678DB9EAFF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21D4767-3AB0-411D-A531-4A9459452C07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4FD5A-FA0E-4D1F-8A2B-A163570A986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B202EF8-388F-4E5D-BD42-8091B566B275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308C47-6CB0-4182-B2A5-F70C6F09BECC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1E5A41A-45BB-44B1-BF48-EE7665AD8745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BD8994B-201D-4B5F-A535-CF78E1912A96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012142A-B945-4786-A4D7-2E4CCC7FC8B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2E895979-9454-4ECC-8C32-83CBF9E6310B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9295881-94C4-4E02-B359-2F56E3C09446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54C99FC9-BB5B-4C18-8BEF-05DBDFA42BD6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39D0F1F-7674-4661-9166-2880572737AC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A72EF73-4814-4F40-BD70-B4F91459F188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E02BF31-5D89-400E-BC18-F1A505B8C8BF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E1D523E6-D7A6-43B4-95DC-0206059E0D06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ECAB5FA-B8F0-425B-98CE-60CF37DF544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73C0F6C6-1813-457D-8CB0-2CF2AE13DA85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2CFDF68-7A51-43A1-ADF9-E5D275FF94AA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B3A9206-0CEC-4DB6-975A-7F17A249EA9C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77C8DA2F-F60E-40E1-B040-DD15B09D7C37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4D81791-D30F-4D1A-AF28-6D22B348C378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0C458FA-5E22-4687-B453-C2D3B78539AA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E6A76EAD-F379-4EE3-AAA1-AEA5F88F0695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D3455CB-7681-4B22-AB08-4CEE50A3CFA7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9F9899A-3E52-4E9A-BFDC-EABBAF4A4E61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647A5642-7BD5-4FB2-A32F-DEE512DC2F29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35CECC-7461-4298-BFDB-AE3E9CA0D288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703CDF27-48E0-462D-AFF2-AD2FB790E5B7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00DA4D70-2C6F-40AC-816B-772AFFACDB4D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59D15970-0AF8-48A8-8FBD-12C873F35969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10389A8-B37F-452D-9A56-E4C0035F163D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2EDCCE-6D48-45F5-B193-582EB7719CEC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AC82E350-98C1-4B2E-9DA3-7DC6BC0A0886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DA9E404A-04F7-423A-AC83-5C4E3FC95FA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6574FE1-4FB9-45CB-8F25-EBF310624194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0061A59-04EF-499E-A187-B3EFB05734CC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1639ACB-D40B-418C-A08C-F65D5EF18D53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DD47E8F-42FC-4D9B-A440-813293C18D5D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780F99C-056E-4790-9C16-8906CDFB2789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3ABBD7ED-0E35-42FA-9344-BD34F6A2F617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27CD6451-F615-45C1-A97A-6AC16BD6E0AE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89F1BB5-DE3E-4C11-AC83-143FD91FB8CB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3054C60-0BE0-448B-8D16-7C927D27E3AC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8C516249-B10D-4375-A58B-8155F03D531C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1D8E7839-6F72-4000-A65C-1DC10B0752F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84223056-BF8B-470A-9EAD-22419AF091BB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E40F6AC-7536-42E3-AB14-8749F6C04203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12CC4558-F410-44BE-9517-BF7A2B5FD2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A17D9CBE-BA05-4E0C-B1E3-B9035FD147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59FB398D-D49D-4EE5-ACCE-CAAC153C596C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58B92F7-9D5A-45DC-8544-70557745DA02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6A600555-1303-4EF7-8B0D-951DA3B3CA81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0CFC630D-8157-4B65-A215-0B62D2C69844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1A0F0C9-87FE-4073-92F8-7C52E227B8D3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A013773-C274-49B9-857E-CCFA834E64CC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A463ECD-8173-4ECF-A1A2-7545771690CD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09AD4F9C-5F91-4AB8-9E8B-12B0A001E3BD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984E4F3B-5733-45AD-A20B-14F88EAD8C30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7497209-24FB-4CE2-B08B-13B22AF0B2A1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B6370E7-AC0C-447C-8576-8C46982216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94122A5-B900-4E15-B4D3-F2030D3726DC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26BC077-01D2-4713-8AA6-EB00FE4A77B7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F5ACEF9-DB48-4C2B-A691-C6AD6913FCF2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B9A328E-505D-4E8A-8775-A8517B93E39C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56457C32-C716-4FB2-A254-A4AD7B26E019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7D692734-0E72-4EE4-B00A-1BF87E966EEA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131070A6-B284-47B2-8B78-59F6D6F95B5E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21FFF637-896D-4E54-AED4-2EE0E08EF60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807FA47B-D0C1-420C-8699-C654990625C7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C7A23F5-2E50-4A9E-8EB1-177D7425B8AA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F24A10B-E79A-46CF-AE12-8F53959293DD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E8E3F49-4A3D-4FE2-938E-93828B6D8114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E700970-8515-4F83-8C08-1A318262DD25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94C98C9-76D7-49DB-B8B6-96CA189E8C56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D7BD147-3901-417C-A342-CA9D32D5AFC6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E8796375-0870-41CF-BAE8-076163F7693B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F0A371D7-4957-4729-BD69-A9A83E0F31FD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3FCCD7A-EA91-4552-9879-FAC32A0E5B9F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8D4D30C-C996-48B3-8E34-2837E4E3BA0B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0D1B47B-29C4-41C4-BDA3-7A82C48D3DAB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0764BFDE-0C8B-4443-A145-385DD2C14428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2ED239F-6E05-4445-9B34-7A52B45603F3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6EBA3378-F221-46D8-A17C-0734E05FBE13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1706F65C-1CCA-426F-8B16-7CA80FF29654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59CDA51-0B55-4961-8669-9B7110A80EBA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7A54066-5500-44A5-9D7A-5177179111B6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219D28A9-ECBE-4782-AF63-0A5DB13D236E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49C9762-1DF1-4079-9A98-1D91C0F0E4D9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D72F5800-A50F-4A60-A311-22C34999C5B3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32DC0B5-2AF6-46EB-A907-8DEAB82E44A5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EFABCA0-3521-4409-BAE8-6F9037D2A969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70FE91B-CD5D-471F-A274-A241132B58BF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1912A5B-D69C-4F8B-B61B-0568B74787F8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0422727-432D-418A-A396-19AE1B72EA8A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4892EBF-2AF2-44D0-83DF-131D0CCE4698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5E32D5E8-4773-4DBD-826C-DBF668CED5D4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43033C7C-59C3-4EE6-9394-5FA486D63EFF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ECD3A89E-19F9-450A-8250-BFCF92A07060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4772D4B-32CE-47D6-8019-91652CF8CD7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C96CB69-061D-4E03-9F1A-BF21D4424F8E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EDC7593-807F-43B3-8342-C0BFD54B5BA8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26BC9C7-843C-4AFD-B824-0A143FBED1CB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34F2AC9-F85F-4082-A36C-1F30A48FDEE5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F921F42-55D1-4C9D-A999-3ECBD3539863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87F02B5-1571-4690-9AB2-9109BCCFB56D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CA726B2-7802-4F7B-9D1D-E722065683C1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5AA683F-9DAC-47FB-BAF8-7CA7867C50E5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A36504B5-39BB-4123-BB22-9A14E9546EE8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11551D95-B33C-4D9F-967F-F3721927D844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B6F07B-8C2C-4A2A-849C-558BD3F87F73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CD5F20F-E12B-4250-B463-05CC845D4B6A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FD24513-E7D7-4310-91B0-827780C03A9B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94857B1A-BC5C-4B4A-B07F-60812BB130DD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AC6AA77-9692-4AF8-850B-8D847E1C7E52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1439558-D521-4510-ACF7-0CDB895F01AC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7BD87AB-BD0C-470E-AE68-6571E040BB1E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4E031C9-498A-4527-AB33-D90ABC07C83D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18070D22-5933-4EF8-8537-F0D60A61736B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D04C838C-F37F-4F96-9CF2-55A347841C33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409CA4CE-000C-4154-AC79-F13A0512203F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77FE64-4E9F-4E35-95EE-086A04E3A55D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CB41FE5A-6C2F-4375-89A7-15C1312EA5DF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48FF3995-FDD7-40D9-BA6A-70FD7B4B2B4E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48BA0822-B0CD-49D6-AF92-94375511C86C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A917717-46A2-4917-9B73-5D6408BFFB41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4096F924-D33B-4423-BDEE-C18AD149A64A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E9C18FE-B0A0-43F4-B8B4-701D185944DE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8C70C05-1826-41D2-91DD-83026434B6C8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31AA9AA-27F3-4108-851E-0E6509984524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14373329-2B64-4DBB-ADF6-FECAF0933B7B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8C8FA24-1805-4999-B611-7A4B67E2AF7A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7F4A21D8-030A-44D3-AD3A-4795872B19DF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9285752-EAC9-4D8F-9BE1-198FD8C061CC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D496AEE-17BE-43AC-8FE4-34C5BCD4ECD9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58063B70-D944-449A-89C9-5D597A2EC172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3D9049B-50BF-497E-B13F-8CE0C0DB92A2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E396652-3237-48E6-9D86-76BA7322968A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7FF2162-5BA0-4065-A965-09EE5124ABB3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05E95315-172F-4A9B-9E4D-5F9301E090EA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D90E4E90-0168-49B8-8E18-3EF0A091A641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31C799FA-7EFB-4152-866D-C9F4B097A766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850C2A8-811E-4F21-A86E-F0B6B0BC2C76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3A64A84-9BCA-43EF-BA0D-0FE4757F6C42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B1BCDE0-E773-4EA4-9034-D74984D9A01C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76540B1-9713-4281-B3A3-57D8F766ACB9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D076D30D-1142-49A5-BB3E-4118B4A7DF68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BF1C616-FEFE-4E8C-A690-A36AA8BB8C0C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91FE87E7-BAA8-44C9-A359-6E814B26EFBA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5FCBEF6-A300-4CAA-8786-2DE659A82FEC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C6E92DE8-F206-4433-AD3A-43C094048D2A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E2CBE0B5-56E5-4B21-B31D-79F3EC5A59AC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8A86A0D-4B8F-4334-B35D-701B035454E1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3E19AC-C2E8-42EC-B0B2-1E1CCDF4A4E7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19B657D6-BE47-4C2B-A7FE-5D83071B4F2F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F8C8B1A5-3EE1-4742-B647-9A1AAA4BF944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4A9B76B-ED71-49AC-A746-FA2D6834411D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B35555A-621D-495F-AFB4-626AAA41FF39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443DDA9-FD2B-4899-8FEE-AC88780DA1A7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F130925C-239A-426B-9629-4EDD2D870866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740D1AA-F044-4156-9F7B-D1E2598B4263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9B6F801-C49E-4BC5-9698-326FBF1F910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39EC009-8DF1-48A2-9402-FAE7DBF4B64B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5BE0992-59F5-4322-A18C-699E7DD94310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5641740-22C7-467C-9FB8-95E9140A418E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4B1720C-688E-4BB9-9853-83A7CC938B99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1C05BE9-A5A5-4503-B2F9-16191717AAEB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A64E916E-1542-468C-87AB-E667233D0FCA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5DA05CF-3508-4043-99AB-F3D73486645A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661A2BC-A82F-4ACD-AA78-0ED5E28C300C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900FA5DF-89B3-489E-BBB6-71F4D7204799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86D995E-5C59-4BFE-93BE-7F9491A046A9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744C7F-F4CA-482C-AC85-8F8A6B859C13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018ED0F-3127-4D44-99CF-BB01110E6BAA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C688C66F-A0C5-4442-80F5-A7242CFFE746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E7E12A1D-86F0-4704-AFFB-2B2B82D206E7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D7DA072-8955-424F-BB36-E1E22809F4D9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7035DE63-B378-474D-9511-6A9FA34081F6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C441D70-2AEF-4994-B688-DBCD946E94B1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B9D8A4A-D408-43C8-A591-F7CBA8E5F15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3F1F866-1657-4AB1-A01C-FB7897238F07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5C1880D-3464-4463-B1CF-88DB28E95896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F3918B8-1CFE-40D7-9EF3-F832B3E480EE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371E351-F7DF-4D4C-889B-02153AD48A2C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A4C8FBD-06E9-4B92-8EB5-8DCCE3D154C9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62EDCC28-935A-4F5C-BA0E-231017122749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6B0F9D54-A792-4812-9A51-B5BAA59A446D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B04D0DBB-2F1E-414B-B404-49AF19E920F0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62D2624-AB88-4A46-99A2-4BC3DAE7DD85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BBD5396-1FC5-4DDF-A9C4-ED37895F5A35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EA651CC5-A41A-44FE-A7A0-ED08559DB7FC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117A280-E13A-4EA4-B5F7-1182016A8F0B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F31AE7A-7284-46D6-8806-9ACA6D4312A7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F5D7A85-59BD-4EFF-9A8C-9FEC1FCA3D84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BF50A1B-91F8-48CC-84E4-5D7CDD580C4D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B7D27338-83CD-4942-8101-4CE91BE2DA11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42C5588-8610-47BE-9F5B-ADF4D6CD955F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23BBBF5-A659-4526-8667-7A2423A77C84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5450CB5-8FF4-49D0-B74C-0BFEEF66E71C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5C3FEA0D-6F8A-4769-A543-E4B6E8AE8C26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CBC17F5F-8FEC-4DFE-BA01-6ED82FC784C6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CDDFD003-A1AC-4DC5-AEBE-0CBBF918E093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F8D41EB4-00C8-447A-BFE1-8154A5110C77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14D5F2F7-D9F7-48D7-8AEB-89CDBFDB3AC3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CB256569-A369-4135-AFA6-B41D9F90407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AB8E234-F068-4F47-9A00-69141D59074A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CDE04108-DFE3-4201-AFA7-CFB56C8D12C3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3BED07CE-8613-438D-9B64-6D79CB037DD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A063E7-D0D7-4932-80C9-3146D6492362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7CFAE2FE-8DB8-43EA-9587-0A05D1EF3261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980BFBAB-D417-419A-A0A7-C42FCA9176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D008D973-824D-4281-8694-F07EC7746CDD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CF21E9A-7B4C-46C5-A198-C29FA5D99A2D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2CEE79E-C0BD-4323-932E-9FD75E80B5F0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5E98CF8F-DF8C-4F43-BE16-06F574D26CB0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ECFE55D-899D-482A-8382-26D186272003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C29F478-16BA-4A11-A008-45D7778E1120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AB01F39-006D-4774-A8E8-E67D1EB59448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48CC78DC-BF7D-4C73-9714-CD666382B998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D9FFE0A-2B59-4004-856F-07C789970E6A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36D33FE-568F-4EC8-9B66-F441F908F5C4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D1D2851-2BA2-4676-89F2-5C84B21D0632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F0EF926-7D44-436A-96DA-D358C4A2D7C7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82A0F275-07EE-4EA6-BBCA-B042F3CEC969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1901DA62-2C84-43A4-B9E6-8BC602C54B93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66904E99-1930-4C52-886B-806EB363DDB2}"/>
              </a:ext>
            </a:extLst>
          </p:cNvPr>
          <p:cNvSpPr/>
          <p:nvPr userDrawn="1"/>
        </p:nvSpPr>
        <p:spPr>
          <a:xfrm>
            <a:off x="7335634" y="-393711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5" name="Oval 1634">
            <a:extLst>
              <a:ext uri="{FF2B5EF4-FFF2-40B4-BE49-F238E27FC236}">
                <a16:creationId xmlns:a16="http://schemas.microsoft.com/office/drawing/2014/main" id="{AA9810E3-9022-4A9D-A59F-252494F9F8FA}"/>
              </a:ext>
            </a:extLst>
          </p:cNvPr>
          <p:cNvSpPr/>
          <p:nvPr userDrawn="1"/>
        </p:nvSpPr>
        <p:spPr>
          <a:xfrm>
            <a:off x="6570446" y="10568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182F143B-C394-49D1-ADE6-940C9874C4B0}"/>
              </a:ext>
            </a:extLst>
          </p:cNvPr>
          <p:cNvSpPr/>
          <p:nvPr userDrawn="1"/>
        </p:nvSpPr>
        <p:spPr>
          <a:xfrm>
            <a:off x="10201796" y="905398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DD810613-AB56-4379-BC16-22964E26EFD9}"/>
              </a:ext>
            </a:extLst>
          </p:cNvPr>
          <p:cNvSpPr/>
          <p:nvPr userDrawn="1"/>
        </p:nvSpPr>
        <p:spPr>
          <a:xfrm>
            <a:off x="5233556" y="768238"/>
            <a:ext cx="734292" cy="734291"/>
          </a:xfrm>
          <a:prstGeom prst="ellipse">
            <a:avLst/>
          </a:prstGeom>
          <a:pattFill prst="dkDnDi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59C4138E-D618-4F9A-8020-721B8F99310D}"/>
              </a:ext>
            </a:extLst>
          </p:cNvPr>
          <p:cNvSpPr/>
          <p:nvPr userDrawn="1"/>
        </p:nvSpPr>
        <p:spPr>
          <a:xfrm>
            <a:off x="11154003" y="4577921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BBB13858-F5D0-417B-AA07-F872C5B8A75B}"/>
              </a:ext>
            </a:extLst>
          </p:cNvPr>
          <p:cNvSpPr/>
          <p:nvPr userDrawn="1"/>
        </p:nvSpPr>
        <p:spPr>
          <a:xfrm>
            <a:off x="3" y="2304131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ABEF7A1F-7785-4D34-A9F5-F1F83C5F57E8}"/>
              </a:ext>
            </a:extLst>
          </p:cNvPr>
          <p:cNvSpPr/>
          <p:nvPr userDrawn="1"/>
        </p:nvSpPr>
        <p:spPr>
          <a:xfrm>
            <a:off x="8023883" y="563223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62366936-E074-4581-BB01-AA367695AC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4322" y="1639686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A5AA966D-8146-45A0-BA67-674B7D61F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916919" y="5367991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37D2D11-EBC3-44DA-8008-87607306C527}"/>
              </a:ext>
            </a:extLst>
          </p:cNvPr>
          <p:cNvSpPr/>
          <p:nvPr userDrawn="1"/>
        </p:nvSpPr>
        <p:spPr>
          <a:xfrm>
            <a:off x="248919" y="4091167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1E44-B2B4-4039-9788-8983DE7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637" y="3180143"/>
            <a:ext cx="5040183" cy="1421928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53" name="Text Placeholder 20">
            <a:extLst>
              <a:ext uri="{FF2B5EF4-FFF2-40B4-BE49-F238E27FC236}">
                <a16:creationId xmlns:a16="http://schemas.microsoft.com/office/drawing/2014/main" id="{9AF466FE-0BA3-426E-AC31-EC183A2D1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05638" y="4872620"/>
            <a:ext cx="2849804" cy="44324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date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ADA0560-5E32-29FC-358C-F4894239D7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" r="148" b="13488"/>
          <a:stretch/>
        </p:blipFill>
        <p:spPr bwMode="auto">
          <a:xfrm>
            <a:off x="6739673" y="718424"/>
            <a:ext cx="4261092" cy="42751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33">
            <a:extLst>
              <a:ext uri="{FF2B5EF4-FFF2-40B4-BE49-F238E27FC236}">
                <a16:creationId xmlns:a16="http://schemas.microsoft.com/office/drawing/2014/main" id="{32A3BFF9-2B93-BBF1-BCD5-B3EC32D3D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1249" y="412770"/>
            <a:ext cx="2584315" cy="778072"/>
          </a:xfrm>
          <a:prstGeom prst="rect">
            <a:avLst/>
          </a:prstGeom>
        </p:spPr>
      </p:pic>
      <p:pic>
        <p:nvPicPr>
          <p:cNvPr id="1650" name="Picture 1649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60BEDFA8-7DE2-5BB9-81FB-2CB6B24789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2" y="5579538"/>
            <a:ext cx="880327" cy="12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B4B410-4EA8-4D93-8D74-C2091EDF061F}"/>
              </a:ext>
            </a:extLst>
          </p:cNvPr>
          <p:cNvSpPr/>
          <p:nvPr userDrawn="1"/>
        </p:nvSpPr>
        <p:spPr>
          <a:xfrm>
            <a:off x="6960455" y="-15240"/>
            <a:ext cx="5231545" cy="5299482"/>
          </a:xfrm>
          <a:custGeom>
            <a:avLst/>
            <a:gdLst>
              <a:gd name="connsiteX0" fmla="*/ 5229116 w 5231544"/>
              <a:gd name="connsiteY0" fmla="*/ 0 h 5299482"/>
              <a:gd name="connsiteX1" fmla="*/ 5231544 w 5231544"/>
              <a:gd name="connsiteY1" fmla="*/ 0 h 5299482"/>
              <a:gd name="connsiteX2" fmla="*/ 5231544 w 5231544"/>
              <a:gd name="connsiteY2" fmla="*/ 3337262 h 5299482"/>
              <a:gd name="connsiteX3" fmla="*/ 2168767 w 5231544"/>
              <a:gd name="connsiteY3" fmla="*/ 5105557 h 5299482"/>
              <a:gd name="connsiteX4" fmla="*/ 193926 w 5231544"/>
              <a:gd name="connsiteY4" fmla="*/ 4576400 h 5299482"/>
              <a:gd name="connsiteX5" fmla="*/ 193927 w 5231544"/>
              <a:gd name="connsiteY5" fmla="*/ 4576400 h 5299482"/>
              <a:gd name="connsiteX6" fmla="*/ 723084 w 5231544"/>
              <a:gd name="connsiteY6" fmla="*/ 2601559 h 5299482"/>
              <a:gd name="connsiteX7" fmla="*/ 5229116 w 5231544"/>
              <a:gd name="connsiteY7" fmla="*/ 0 h 529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1544" h="5299482">
                <a:moveTo>
                  <a:pt x="5229116" y="0"/>
                </a:moveTo>
                <a:lnTo>
                  <a:pt x="5231544" y="0"/>
                </a:lnTo>
                <a:lnTo>
                  <a:pt x="5231544" y="3337262"/>
                </a:lnTo>
                <a:lnTo>
                  <a:pt x="2168767" y="5105557"/>
                </a:lnTo>
                <a:cubicBezTo>
                  <a:pt x="1477307" y="5504771"/>
                  <a:pt x="593141" y="5267859"/>
                  <a:pt x="193926" y="4576400"/>
                </a:cubicBezTo>
                <a:lnTo>
                  <a:pt x="193927" y="4576400"/>
                </a:lnTo>
                <a:cubicBezTo>
                  <a:pt x="-205288" y="3884941"/>
                  <a:pt x="31624" y="3000774"/>
                  <a:pt x="723084" y="2601559"/>
                </a:cubicBezTo>
                <a:lnTo>
                  <a:pt x="5229116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065D64-038A-40D7-85F9-A803FED016C5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000" r="-33000" b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0CECC0-7DCF-4ED1-852F-237F128D0D74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A470C9-5B8F-4B53-A1ED-EE6E40B8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9" y="331862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D8105A-F260-EF3C-E0CF-6146A5881923}"/>
              </a:ext>
            </a:extLst>
          </p:cNvPr>
          <p:cNvSpPr/>
          <p:nvPr userDrawn="1"/>
        </p:nvSpPr>
        <p:spPr>
          <a:xfrm>
            <a:off x="4496160" y="967943"/>
            <a:ext cx="7695840" cy="589005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gradFill flip="none" rotWithShape="1">
            <a:gsLst>
              <a:gs pos="45000">
                <a:srgbClr val="FFC000">
                  <a:alpha val="60000"/>
                </a:srgbClr>
              </a:gs>
              <a:gs pos="100000">
                <a:srgbClr val="FFFFFF">
                  <a:alpha val="1176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E30C54-C5CB-4B6D-846A-F5EF1B3FC979}"/>
              </a:ext>
            </a:extLst>
          </p:cNvPr>
          <p:cNvSpPr/>
          <p:nvPr userDrawn="1"/>
        </p:nvSpPr>
        <p:spPr>
          <a:xfrm>
            <a:off x="6841330" y="561699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3AC2F-F82A-40F3-B5D1-E2D0A9E45243}"/>
              </a:ext>
            </a:extLst>
          </p:cNvPr>
          <p:cNvCxnSpPr>
            <a:cxnSpLocks/>
          </p:cNvCxnSpPr>
          <p:nvPr userDrawn="1"/>
        </p:nvCxnSpPr>
        <p:spPr>
          <a:xfrm flipV="1">
            <a:off x="8600660" y="5307016"/>
            <a:ext cx="1770926" cy="9414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E8C9-9C40-499D-BE0F-6AF363D0D7D6}"/>
              </a:ext>
            </a:extLst>
          </p:cNvPr>
          <p:cNvGrpSpPr/>
          <p:nvPr userDrawn="1"/>
        </p:nvGrpSpPr>
        <p:grpSpPr>
          <a:xfrm rot="3600000">
            <a:off x="11399347" y="2077947"/>
            <a:ext cx="929484" cy="1086606"/>
            <a:chOff x="10694596" y="33993"/>
            <a:chExt cx="1223883" cy="1300703"/>
          </a:xfrm>
          <a:solidFill>
            <a:srgbClr val="FFC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AC5411-E3A3-4DC9-B80A-26228AC31F1A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24FC48-C6E3-4DCC-9CFD-04CBAF590029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051794-44B0-405F-8B57-3F769378AF77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3F1A2-FD13-430E-B9EA-C58598CD4DA2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B650C6-387B-4111-98E8-7E5E152DBF90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F9AFE7-5754-4EDA-9463-25F92736D68E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4638C-056D-471E-BFAC-DC09622C289A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0FDB4D-4064-4769-B9EB-A5F29DBCD60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467F7-B17C-4BDD-90AE-DC3CAE2BEFEA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D20B5-8BDA-4DD9-A254-953761C8B7F3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B2D00E-6D94-4B48-A04A-447BBAB0239F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63486C-E0ED-4803-9018-0F003B9F2E2A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A2D47A-73F4-47E5-AF5C-CDB52D359C81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DE3120-031F-4407-91A9-24636D312EE6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65F5EC-73AE-4A61-ABFE-35AD4F299E1D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4D0204-E171-4F6E-BB79-793EF3EEC75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BC2A02-4867-4DFB-AA3A-0B9AF2A5BF6D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BD3389-BFC2-4972-AFDB-B893CAAC9DA5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CF33E-1016-4A11-94F9-3F1C54A0A878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90711A-98D0-4A8D-93D3-EDD0AF8ACBB2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97882E-1D61-45C2-AA9D-150A4450D0D5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1D94B2-E4D9-4E4F-86CB-591C7622084E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AAA9D2-09C6-4839-A2C9-12079D3B961E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FDF9ED-2ECC-44DD-80C9-C9434FB6948A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B76AEF-CB0A-4D29-BD2F-D917465857E3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70B213-9E19-4322-93A6-F8AE98F7E800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532B74-DB6A-4D18-AE6F-60B141871ABA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E25F78-1164-488A-ACE4-41D1A030BC2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F2C56-FB74-42D4-96D5-BE8A1343B70C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8A4D94-4D2D-4F2D-9616-59CE576BBC4D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FAF1B6-28CE-A0D6-76B8-257CDF6B4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80825" y="6275824"/>
            <a:ext cx="1590471" cy="4788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FA154-C940-1675-7249-EE80CA3942A1}"/>
              </a:ext>
            </a:extLst>
          </p:cNvPr>
          <p:cNvCxnSpPr>
            <a:cxnSpLocks/>
          </p:cNvCxnSpPr>
          <p:nvPr userDrawn="1"/>
        </p:nvCxnSpPr>
        <p:spPr>
          <a:xfrm>
            <a:off x="1735691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3033A9-E09D-7A59-E817-24C6D69F60DC}"/>
              </a:ext>
            </a:extLst>
          </p:cNvPr>
          <p:cNvGrpSpPr/>
          <p:nvPr userDrawn="1"/>
        </p:nvGrpSpPr>
        <p:grpSpPr>
          <a:xfrm>
            <a:off x="1892310" y="6280167"/>
            <a:ext cx="470167" cy="470166"/>
            <a:chOff x="3697222" y="2122826"/>
            <a:chExt cx="4353873" cy="43538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FBCF28-2EB6-E662-1866-AFA04074265A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44" name="Picture 43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3E8454C-D084-7AE3-6A32-91039A7013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E7B8E4B5-531F-B43D-1115-F769C06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F3E8-C0A1-472A-920B-D2E5C225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70" y="326511"/>
            <a:ext cx="11233913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E38A1-0DB7-4452-B6A1-5E58D89CEB51}"/>
              </a:ext>
            </a:extLst>
          </p:cNvPr>
          <p:cNvGrpSpPr/>
          <p:nvPr userDrawn="1"/>
        </p:nvGrpSpPr>
        <p:grpSpPr>
          <a:xfrm>
            <a:off x="11471092" y="6185799"/>
            <a:ext cx="601883" cy="639661"/>
            <a:chOff x="10694596" y="33993"/>
            <a:chExt cx="1223883" cy="1300703"/>
          </a:xfrm>
          <a:solidFill>
            <a:srgbClr val="FFC000">
              <a:alpha val="50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7EF23-F8F4-4500-B512-B15C20599F9C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1AAC1-C531-495B-85DA-A631DE8C2F54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4F109C-5EB8-418E-AEF4-4460258DF11D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2C450-F001-4B0F-8139-A26D280F7A06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CDDE02-C228-436C-9737-D4BCCAB1EDF3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0484B-5BC8-4F1B-9895-CE887A0C2FE8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84C14D-F735-496C-88A4-259528903B10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CBC6D-6804-4739-9A17-4B5A2995968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AA33B7-49B0-4162-B664-54A83927E093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3A09E2-6956-41AA-BB93-13B31C495210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33C255-3AA3-47BD-B8FC-08F004FDF1F5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6EC3E-F515-424F-9A66-D729FFAB8953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B885E4-C51A-4522-9D14-74D626A350A6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E6A1AB-883A-4A10-B906-C751D508B645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C5D7B2-5FD2-452B-9632-5BE38D6BADD4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46940-19B8-4EF3-87C1-36D54E5F892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3441B2-5E2B-4A58-90FA-7318DABF0CB1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472B0D-2C38-4309-97AB-B13A64E11036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24CAA3-8399-4317-A1A5-A19FEDDE3922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261DD7-EB3E-46EE-814E-A4BA8F16F451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10AD50-3B04-426F-80C8-AA85D332D072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00DE92-C8E6-4016-85CC-58B7451A6CD7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FFA84-3832-4F37-935A-DB1164640974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85270-EDDB-4C7E-922B-DDA7D2EDE0DB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E0C719-E8AB-4981-9837-55B768A7B9E0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2FBD26-2A34-49DF-A076-CC00C5E13D9F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443BDF-A164-493D-A8C7-231775BBA94D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E94E19-3A29-4900-8B3E-80E9187A2499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332E36-C68C-4345-9695-089A745E7671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2E1D54-927A-4030-8019-0ECADF6A6059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7C18CFB6-408A-4161-85E8-D65A5D8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20C175-5287-44FC-A345-C1BE1FBF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19968" y="6275824"/>
            <a:ext cx="1590471" cy="4788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059BD-52F1-4112-90D3-CE006FE72C4F}"/>
              </a:ext>
            </a:extLst>
          </p:cNvPr>
          <p:cNvCxnSpPr>
            <a:cxnSpLocks/>
          </p:cNvCxnSpPr>
          <p:nvPr userDrawn="1"/>
        </p:nvCxnSpPr>
        <p:spPr>
          <a:xfrm>
            <a:off x="2074836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BD5D6-7158-690B-1E7A-99D58E20A6FE}"/>
              </a:ext>
            </a:extLst>
          </p:cNvPr>
          <p:cNvGrpSpPr/>
          <p:nvPr userDrawn="1"/>
        </p:nvGrpSpPr>
        <p:grpSpPr>
          <a:xfrm>
            <a:off x="2231452" y="6280167"/>
            <a:ext cx="470167" cy="470166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4D3D-9B79-8CCB-BD1E-55BD1147E99B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B9FD799C-A69B-8FAA-B9D6-D16873F44D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3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98A3CD-120C-4649-A3A7-01301BEA366A}"/>
              </a:ext>
            </a:extLst>
          </p:cNvPr>
          <p:cNvSpPr/>
          <p:nvPr userDrawn="1"/>
        </p:nvSpPr>
        <p:spPr>
          <a:xfrm>
            <a:off x="557566" y="2198875"/>
            <a:ext cx="10434405" cy="4661050"/>
          </a:xfrm>
          <a:custGeom>
            <a:avLst/>
            <a:gdLst>
              <a:gd name="connsiteX0" fmla="*/ 8512095 w 10434405"/>
              <a:gd name="connsiteY0" fmla="*/ 630 h 4661050"/>
              <a:gd name="connsiteX1" fmla="*/ 10183329 w 10434405"/>
              <a:gd name="connsiteY1" fmla="*/ 936181 h 4661050"/>
              <a:gd name="connsiteX2" fmla="*/ 10183328 w 10434405"/>
              <a:gd name="connsiteY2" fmla="*/ 936181 h 4661050"/>
              <a:gd name="connsiteX3" fmla="*/ 9498225 w 10434405"/>
              <a:gd name="connsiteY3" fmla="*/ 3493020 h 4661050"/>
              <a:gd name="connsiteX4" fmla="*/ 7475138 w 10434405"/>
              <a:gd name="connsiteY4" fmla="*/ 4661050 h 4661050"/>
              <a:gd name="connsiteX5" fmla="*/ 0 w 10434405"/>
              <a:gd name="connsiteY5" fmla="*/ 4661050 h 4661050"/>
              <a:gd name="connsiteX6" fmla="*/ 98290 w 10434405"/>
              <a:gd name="connsiteY6" fmla="*/ 4597486 h 4661050"/>
              <a:gd name="connsiteX7" fmla="*/ 7626490 w 10434405"/>
              <a:gd name="connsiteY7" fmla="*/ 251078 h 4661050"/>
              <a:gd name="connsiteX8" fmla="*/ 8512095 w 10434405"/>
              <a:gd name="connsiteY8" fmla="*/ 630 h 46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4405" h="4661050">
                <a:moveTo>
                  <a:pt x="8512095" y="630"/>
                </a:moveTo>
                <a:cubicBezTo>
                  <a:pt x="9175872" y="-16609"/>
                  <a:pt x="9827984" y="320706"/>
                  <a:pt x="10183329" y="936181"/>
                </a:cubicBezTo>
                <a:lnTo>
                  <a:pt x="10183328" y="936181"/>
                </a:lnTo>
                <a:cubicBezTo>
                  <a:pt x="10700193" y="1831419"/>
                  <a:pt x="10393462" y="2976155"/>
                  <a:pt x="9498225" y="3493020"/>
                </a:cubicBezTo>
                <a:lnTo>
                  <a:pt x="7475138" y="4661050"/>
                </a:lnTo>
                <a:lnTo>
                  <a:pt x="0" y="4661050"/>
                </a:lnTo>
                <a:lnTo>
                  <a:pt x="98290" y="4597486"/>
                </a:lnTo>
                <a:lnTo>
                  <a:pt x="7626490" y="251078"/>
                </a:lnTo>
                <a:cubicBezTo>
                  <a:pt x="7906252" y="89558"/>
                  <a:pt x="8210378" y="8466"/>
                  <a:pt x="8512095" y="63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A27B6-BD0D-453D-844F-5D0B60063A94}"/>
              </a:ext>
            </a:extLst>
          </p:cNvPr>
          <p:cNvSpPr/>
          <p:nvPr userDrawn="1"/>
        </p:nvSpPr>
        <p:spPr>
          <a:xfrm>
            <a:off x="5877407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25000" t="-16000" r="-15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A3FE6C-A133-4978-B29A-25708F1F7777}"/>
              </a:ext>
            </a:extLst>
          </p:cNvPr>
          <p:cNvSpPr/>
          <p:nvPr userDrawn="1"/>
        </p:nvSpPr>
        <p:spPr>
          <a:xfrm>
            <a:off x="5877409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>
            <a:blip r:embed="rId4"/>
            <a:stretch>
              <a:fillRect l="-5461" t="-5917" r="-454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B7CB10-62FF-4E3A-AEDF-9DB9935D41F4}"/>
              </a:ext>
            </a:extLst>
          </p:cNvPr>
          <p:cNvSpPr/>
          <p:nvPr userDrawn="1"/>
        </p:nvSpPr>
        <p:spPr>
          <a:xfrm flipH="1" flipV="1">
            <a:off x="8949849" y="-9650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B1BD8-A923-4FBD-B228-02EB9C3F5001}"/>
              </a:ext>
            </a:extLst>
          </p:cNvPr>
          <p:cNvSpPr/>
          <p:nvPr userDrawn="1"/>
        </p:nvSpPr>
        <p:spPr>
          <a:xfrm>
            <a:off x="5514101" y="562258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6DBA9-F2E8-415E-9F8B-F5F9A2CF7E4F}"/>
              </a:ext>
            </a:extLst>
          </p:cNvPr>
          <p:cNvSpPr/>
          <p:nvPr userDrawn="1"/>
        </p:nvSpPr>
        <p:spPr>
          <a:xfrm>
            <a:off x="1888600" y="5813906"/>
            <a:ext cx="2083444" cy="2083442"/>
          </a:xfrm>
          <a:prstGeom prst="arc">
            <a:avLst>
              <a:gd name="adj1" fmla="val 10733208"/>
              <a:gd name="adj2" fmla="val 0"/>
            </a:avLst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A8911-45A3-4777-9807-8DCC39BFCD11}"/>
              </a:ext>
            </a:extLst>
          </p:cNvPr>
          <p:cNvSpPr/>
          <p:nvPr userDrawn="1"/>
        </p:nvSpPr>
        <p:spPr>
          <a:xfrm>
            <a:off x="4593203" y="5394620"/>
            <a:ext cx="455938" cy="455937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5A7B1-84CD-4FA9-87A0-2EBFD9FA0374}"/>
              </a:ext>
            </a:extLst>
          </p:cNvPr>
          <p:cNvSpPr/>
          <p:nvPr userDrawn="1"/>
        </p:nvSpPr>
        <p:spPr>
          <a:xfrm>
            <a:off x="9407393" y="4667928"/>
            <a:ext cx="311412" cy="311411"/>
          </a:xfrm>
          <a:prstGeom prst="ellipse">
            <a:avLst/>
          </a:prstGeom>
          <a:solidFill>
            <a:srgbClr val="EF8F21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3B71-8458-4AF4-B3D1-3C0E6010B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64" y="2854690"/>
            <a:ext cx="5319840" cy="701731"/>
          </a:xfrm>
          <a:noFill/>
        </p:spPr>
        <p:txBody>
          <a:bodyPr wrap="square" rtlCol="0">
            <a:spAutoFit/>
          </a:bodyPr>
          <a:lstStyle>
            <a:lvl1pPr>
              <a:defRPr lang="en-IN" b="1" dirty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Slide Breaker</a:t>
            </a:r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F6D6-FB30-4131-9FAA-0B49202E46A1}"/>
              </a:ext>
            </a:extLst>
          </p:cNvPr>
          <p:cNvGrpSpPr/>
          <p:nvPr userDrawn="1"/>
        </p:nvGrpSpPr>
        <p:grpSpPr>
          <a:xfrm>
            <a:off x="459155" y="1401868"/>
            <a:ext cx="2524265" cy="756055"/>
            <a:chOff x="2110247" y="8827175"/>
            <a:chExt cx="3112895" cy="932360"/>
          </a:xfrm>
        </p:grpSpPr>
        <p:pic>
          <p:nvPicPr>
            <p:cNvPr id="25" name="Graphic 33">
              <a:extLst>
                <a:ext uri="{FF2B5EF4-FFF2-40B4-BE49-F238E27FC236}">
                  <a16:creationId xmlns:a16="http://schemas.microsoft.com/office/drawing/2014/main" id="{699A04B1-6675-48FF-B8DF-5AAC1040E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330678-E692-4F2D-9F15-51334E340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F2AAF-A343-756A-215A-C7CCA557ABC4}"/>
              </a:ext>
            </a:extLst>
          </p:cNvPr>
          <p:cNvGrpSpPr/>
          <p:nvPr userDrawn="1"/>
        </p:nvGrpSpPr>
        <p:grpSpPr>
          <a:xfrm>
            <a:off x="3215984" y="1418498"/>
            <a:ext cx="722791" cy="722790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47FB61-C3CB-2FC9-B3AB-214FF7637759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C12C0043-F5D4-A243-2511-DAA158F8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27E8E3C-44C8-25A0-9711-4146D4C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7879E5-B0DD-9ABB-BA62-552DC341448C}"/>
              </a:ext>
            </a:extLst>
          </p:cNvPr>
          <p:cNvSpPr/>
          <p:nvPr userDrawn="1"/>
        </p:nvSpPr>
        <p:spPr>
          <a:xfrm flipH="1" flipV="1">
            <a:off x="1925" y="1927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B4DB9-4CBD-4364-9DE3-4D73AC20EF33}"/>
              </a:ext>
            </a:extLst>
          </p:cNvPr>
          <p:cNvGrpSpPr/>
          <p:nvPr userDrawn="1"/>
        </p:nvGrpSpPr>
        <p:grpSpPr>
          <a:xfrm>
            <a:off x="1342388" y="919145"/>
            <a:ext cx="9125088" cy="4583580"/>
            <a:chOff x="1623604" y="1090843"/>
            <a:chExt cx="9125088" cy="4583580"/>
          </a:xfrm>
          <a:solidFill>
            <a:srgbClr val="EF8F21">
              <a:alpha val="34902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3BC56-AC8A-4B01-990F-A4DD7A0F2DEF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8EE04F-63EC-40FD-BA42-C1A763A48AC5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B2FCF3-40DE-482B-AC54-ABCAAF196E47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AD558-0949-4622-8A3F-A38B6F65A5C2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77D19-186A-484B-9E7B-C6AD254DBA3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4E1631-2C1B-4992-BB55-DB297BA20219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FA4EF0-1206-4B9C-B80F-FD9C5669E228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2F0422-8E8A-4101-8A0B-5C764098C74E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7B37BB-780E-4AC5-AEC2-4BB75F680BBB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75BEF7-71AB-4DD5-8063-861F8A82EEAB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7F1888-FAB9-4BE2-8062-6D1EE9D21E7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56DFD-84D2-479B-879D-1BFFCF379BDD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11081E-50A4-4765-B4F4-40538C83EB93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63227B-F5C1-4EE8-97EF-F84A3DAAB39D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D1409-F9FE-4D20-8321-2D46A8C79F13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F625E9-35E2-46A0-9B6D-ED42509886D7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147880-BE99-4915-AC7F-EF7B42461CA8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EB45EB-FE14-4C3F-A5C3-6C1F111DF8EB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89B84C-1522-42C3-AD97-A7E1FC214979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DA49A9-59A5-4623-9691-34285371E041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26505C-EAFB-4B81-A965-1479820453B1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C7981F-462E-4C28-B5F4-3284D10D6BF3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A2EDC9-E3D4-41DB-B4A3-8D5635474766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63E93-5119-4FCA-9DB1-686D5BECB956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E512E7-8FD5-4D41-95AA-E5B795DF7624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D0636F-83B9-478F-9769-C803DB44447C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D54A2-2B93-463B-8B09-8F98D58033A4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03B5A5-51D9-4B5D-978B-05E2D07D7C0B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93F50-0849-4FF8-8E1B-5BE629A3BBB8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3F69D5-1220-41DB-A9CC-A07F7078D9DB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4C06DB-3E08-47D8-8685-BED129EB245E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5B2E35-5A64-446E-B6F5-10AD322D9637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82D977-8F75-4D88-98EB-8E026BEECEA6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30D20-1426-4133-AE61-952006D2D931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30B8A5-E61A-4CA2-91D1-789940F9011E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A2DF5D-00CE-4AA0-B147-AA46A4CDA4B0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178D04-FC5B-4B80-ACC2-B9106B38984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48F77F-4D70-49D9-BCFB-EFB162A13819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73116E-A0AE-4EB4-AA34-E6C2FEE10861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4D9B47-35B0-4EC3-910F-F5CB28CC15C7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E4B9EB-436D-4EC0-9ECE-4049BBC4D18C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0D51C1-E128-4E22-9073-66EDD8C9775C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711B11E-31D0-43A3-8B20-838E3ECAE6E1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3CD8DD-161C-4619-8D8A-6D00E272275E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30D23D-3373-49DE-9960-E159BDC9E9D7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C4175C-C4A5-4010-9380-BD38760DCAC7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6815E5-DAE3-45F1-AFBF-8858AF0EC4BD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33A9A3-1112-4C24-9D7A-D9D6FD142821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E83DE9-4B96-4EE8-A2B6-742AC0FC0B89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EA811D-8912-4057-B682-D0148C928A9A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21DA00-9DA1-486D-A076-C5BB6951ED0D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1393DE-5048-4DFB-9271-F0BAEBF46D39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09532-43FA-44C4-8646-440319C17CF0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653650-2952-4F7B-B58E-F5AFFBD0ADFC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77303FB-21DA-4BCC-9131-63C19AFD37F6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4C2CDA0-5F92-43B1-AA37-0F618E64983C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2C6C4-4C03-4F53-A017-A47DEDDC202C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36E7745-982A-4775-905A-CC235E058FCC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444A2C-E407-4594-8C40-1435FAD04A5C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C4F81C-D2DD-4628-86D6-38AC0A3DC5AF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DC9FB1-FD98-4E3C-8E13-B223329B287B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4497F-CE2B-42D1-A7FB-56035E1A5AB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311861-9F98-41DF-A118-DA7B7E90378C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A599F6-AEA6-4BFA-82CA-E43B63C67F09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3FE751-49C9-4550-B7A4-CABDA2DC95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72E6A6-2633-4302-A258-C462A614129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9F4AE1B-850E-45DC-8839-0601B351E432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1ED150-ABC4-4BF5-B243-A413703CC64C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13B85A-1C56-42F7-8966-DCE7224370A0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0FADF7-AF3C-4F3A-B293-20E828C95E54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85E8B7-46AC-4CDB-83A5-757E22D0BBE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FCBBA37-C167-4B2B-9EA9-033FF94B2A02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BCBF42E-29F1-4478-8115-33021DDA5911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680B9F-8252-469B-8753-9A90D2A58BB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B04D7F-4818-4656-B532-AA4A11E09CDB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27F134-87B5-4A14-A0B6-9DEC4B0C95B3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8B0432-A809-40AA-B00C-7FCCE04BDC54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08F34D-271E-4C01-B0EC-A15DDA1DC02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420660-1D05-4FC8-A62A-D3AE160985CB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C2DB26-B51B-46CA-AA12-C3A8CA72364B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F2F878D-7236-46F5-A945-FFB763994230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667970-62A7-48F2-962D-6941C6EDFF5A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E20B42-CEEC-4C56-882E-E01C9724EC3C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5A5542-C6EA-47EA-B0A5-9B6F433A09E8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AB1424-35B1-41A6-80E7-2EF910FAE19F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A41781-B361-4026-948D-6EF74244DE0E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0BE730F-92A2-4F15-B3A9-694548BBD2FB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A49749-9D0B-4523-9F5F-5845C2DD4B12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70BBA8-B00E-4FBD-9D8F-752F4619AC15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28C271-22DB-474B-A185-114A3C4BB73B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3905AC-F8CC-4A60-AF87-C57F1A08ECAB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042CFC-0DB5-482B-A0B5-EEC23995A7F2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DCC6AF-2BF1-499E-A71E-BF81CC5A2C19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4D1B73-3119-4902-9EB7-D97E479C2092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FD2347-A908-4D78-9339-653849F03FD9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588A73-4F5D-42BC-B2C5-6A01C5C80DCB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8809A3-074B-483C-ADCE-D960631B5086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3E85A-AEE6-49B8-AE0E-FDC45D4A8C82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3DB3F7-DF16-4127-9ECB-AE7A18D05D2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D3B5F0-13AE-493A-B51E-8127013B04E6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C425E68-9FEB-4304-A638-7F35B7A368C4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0F41BD-668E-4B07-85D1-A708F4649236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2D076F-CB04-4207-B454-1EC9A876DB6C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1F0C1-D03B-486E-8FF1-CF9A513EDD82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91007D-79FA-4041-91FA-AD59A69DB0FF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185E6AE-DD41-4D5C-BCC9-EFD6339DDE8D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A30B03-8C94-4535-A8B6-D8FF652AC4B1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A8A412-20BA-4F3E-B30A-AFCD6305DA35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D0DB3B-1952-498B-A9E4-870653D8FC3E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DCD30-1C66-470E-BD39-98DA6CADD0E1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020F93-39BC-422A-90AB-C5D5269F79BB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8861B-14F4-4480-A556-8EE6100E4FEA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88CB21-DD52-4CD9-9D31-9BC300467D82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28EA94-E04E-4859-9444-E883E688FC4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7FA2C7B-B553-4C57-9AB9-D9CB7263F2A7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EDB2BC-EC94-4B7B-A8A5-C05AEB59961A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D439F6-5589-4B91-B700-E31AA1737EAC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E1EB68-31D2-4D8F-811C-179697D5159A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90C1EA0-32C4-4443-9E15-6D7B2F3457B8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E05E55F-9989-4D96-BA01-468E368F97A7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BCED4B-B48A-4C0F-98F7-7689B2E68A97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13359-47FF-4F57-9EA4-41769F9EDAB6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6D0EF79-1CFB-4E80-9943-263EB37E4FF8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DA6398-FBF6-4919-AD86-095CD910FC62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8CC4A6-7FF7-400B-AE80-DCA16FF7FEA3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8919E0-5FA0-4A4E-99A6-29C2969FE8B6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ECB58-8730-4AAD-96B9-A08BD87FBBC6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296F8FF-3DD2-4D94-833F-63776A2E7407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39BC7F-E964-4EF7-A14C-846C5C13CA16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1EBD8E-2A7E-42C9-A124-53D66AE3A0A2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EAEF4D-D2D9-4141-AC25-2F7C985CE800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8033BA-EEAA-4252-AA4C-459843100672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A77A2F-3403-437D-9A32-2A3B24AC681A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3312EF-9BBF-4D89-96D9-CC80AE878169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DBC6FC-3A0C-42F0-A00E-76E230F7842F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C5E75E-5359-43C4-A0AC-E2ADEAA24708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E703E-AD85-46B8-BCDC-4362555D42E4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BF6AB2-7299-4E2B-8C21-15B6DCC95527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4E74DC-0DDD-40C9-961A-C9561503CA8E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04B710-CE66-42C2-9D14-BCE0DEA7F3E6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8C0192-C459-4B0D-8634-243ECE3F366E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88AE8E-512F-4459-A5F8-7D0941A6FB94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911519B-C006-4593-9B8F-A8C9B425AD61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B7CC3C-E637-4244-B2DC-1BFB8B831EB9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0FD0F98-1A27-4F87-8F17-05EAA330761D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74DC16-5279-4658-A037-6424701CDEBE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88BD8C4-1953-4350-9BFB-AB167B5DA065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8EAC10-90BF-444F-A572-AE41B56CEE72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40EE55-A401-44DB-A3D2-1738EAA097DC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A265B1-AD62-4544-A9D3-86F652EEDE44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9FECEE1-9A79-4CAC-9FAA-A4ECB681ACC1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CF611A-ADAA-4805-9FE9-6116BD4EF2D5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34D28FE-6DA0-45DE-853D-42E9F92C540D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EE9FE3-C9B5-4029-BD50-AB2E6A68FFBC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D5C84D-8008-4830-8127-7340BD5ACD5A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53C34B1-8D6D-4A82-AE8D-44E0F01ED565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0711A4-A0E7-4143-B5CC-19CECA4D7B05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62FF7B-BBEE-44F4-9B2F-8017A8312B5A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46B03A7-5E77-4410-AF9D-87F4D59FDCFD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1ED834-6B29-4CE9-AE7B-74A6EB14DF67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B2F93F-872C-4BEA-B9FA-1AC061FED01D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71D4CB6-3EC6-4D8F-BE52-3CCB39B26B0A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B5EA687-FA53-41A1-822C-4FE70733D0E5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54BAA8-3392-41F0-9FB1-DF2F1BB55AB9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0AE6DF-F40D-4C2A-9C52-05067ED7C3F5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3407008-6EF7-4299-BEF0-FD9CD6831897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A0BF4-351F-44B9-BE59-70227FAB91FD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5780D2-A2AF-4715-AF9B-C5F607C01004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009409D-2532-4E08-89C5-17574604DB5C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32C1105-70EB-422B-9D09-50F6DB5CAF9B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4884355-104B-496B-A0A1-4B3B5915176A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3A7FFB-7A98-4BCA-A200-5FDBAC8CD41F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4AEF4BE-A323-476C-898C-2BC70B29F9CF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1E7888-9497-44E8-97E0-283EDD677E85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273AC33-64FD-4509-8F06-F15909764A72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572E036-7F7D-4EC4-AD21-6B6105699C76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D3BE97-0E7F-4590-8DD8-B013E8C5337A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3640A1F-D362-4E68-9D1A-128058372276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9283F7F-B11E-4312-8886-2651590AB537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AEB5A11-C21A-4194-B6CE-ABCC8905A9D6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3768ADB-3A06-4530-8FD0-61D34661E460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685F25F-DD84-4A00-8997-4A1F5883B150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9C102-F9D8-420F-B023-BF320F3C6405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00006BB-12B9-4159-9C19-D0AF06221DD6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E9BC99D-9716-4B5B-A6E7-E00C91CE3D63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578AFE-0B27-4568-948C-5D07ECCB622B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E81DEE-9E76-46AD-AD70-B9B713B3477F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2431742-2253-4D24-9487-F9C3FF45CB51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A41F5A-7870-4ACF-A26E-AC371A6415BF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D32825-E2FD-4B09-957C-EEBC4F2168A5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3D5B22F-7046-472A-BEDA-B59C2263F345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34B703-1E97-4DFD-8605-ABA0FFEE76C8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5847E5C-2135-42A7-B621-D26057C7BA4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5C9D18A-1EA7-4887-8B34-8D227DED44B4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F83A1-B933-4F89-B6DF-130238828B3D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5E05A07-7DA8-4E12-90CC-F8F69A78336F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34B78EF-DC0F-4671-80FC-80D7F0AD9236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0D1E4F-6F50-4134-B9EB-844F6DA2F3D7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73467D1-9BA7-4304-81A9-EB227D429690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C604A79-83FB-463A-898D-BAA699F4AD11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13D1E1-27B0-41CB-80A1-664F89677218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93DA6FE-E632-4B5D-AF06-FBC934C1FD2E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EB7098-3C75-4067-BC3A-7CEE7890985D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368E0F-F1FD-4EF8-A9A9-2BADA5488931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634A32-BA74-4D55-8DAF-5A8B8839A03A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5A8611B-B06D-446A-BAEE-7AD4857FC6B4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28A3DE9-AB8E-41C4-8D85-DB6624F358B7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C47656-AA74-4295-9D7A-5DAAC2A942AF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410D83-1316-477C-A3D7-C620F2205DC4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618E354-5E99-42C5-8313-E876688211ED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509B22F-864F-4088-9F0B-AB9EC07F9100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DEF0FBB-28D7-4FE9-B54E-74F527EFAF59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9569E0-8242-485C-9690-314869258DE1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E2E379E-63D2-4392-9076-CA05690169A4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D78411B-2CB2-4B1F-9B46-37BA54E75D5F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B670C4-0297-438B-9FB8-6637F45F4447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7D8F59E-D9D8-4C57-A9F3-A5F7630ECEC7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8423289-C347-4AFE-BE72-20814BD71CC5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56C43FF-5CB7-4621-952E-056501465BD2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1102EDB-F83E-4F04-B794-9A7954831FB5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3CAA75-87A2-41D5-8824-2ED9E3F535A6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3F5C9A-11F2-45AC-AB52-B3D9EB6F72FA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B8A304-12E9-4E10-9AED-B0BD8BE18589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60A83CB-EBA4-4B83-A46C-5EF1D7CCAEBE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E70791D-3482-4D18-A819-6BD5A3D1C370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F6E000C-18EE-4739-98BC-2B55CBD154AC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EE74305-02F5-4568-A9C6-EF1F80E116C4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2B561A-8ABF-47C4-B3FE-5C42073482BC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5FDB0AD-65F2-46C0-9300-05482B5AC067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3E8F11C-02B6-400A-B798-BE9C8DE50E2F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9726F2-2C7E-43BA-B133-69B53696F391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5DA8F-4298-47EE-AFE1-9FE4626D2826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15A61F-3EA2-49FA-9D64-65309D78B0F6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A96BCE0-F9B4-462E-8E49-27030A396CAD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0877EB4-4A4F-4A95-9600-E7E36DC91BC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6127F5D-87FC-4752-8BAC-86504C536AA8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6FA21D-DBA5-454F-896B-BFFA38A55468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81D498-A768-4451-8267-F06D075B360A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83F5DD2-4F54-4BD0-ADAD-CFF6514F3BE1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F2884DA-8013-4DFF-AACA-C61AD2077ECB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749261F-A1A4-4DA1-9FF0-ACACB7F7B5DB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BEDF37F-25FF-41EA-9177-F87DD48AE388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611CEE5-7F8C-437B-B11E-15D9E64C9C44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1AC7D04-B950-4E7D-8AEE-89A31E4077B4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8024B9-9CE4-4A2A-A98D-C0F62F52F819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D233618-A1E6-4F8D-BFDE-57C25EFD222C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38755CC-08EA-4DB1-9380-3E2E53F77B6C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9854E2D-4E70-49AF-9FCC-F00DFFF4504C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9DA2BC-2178-4FAC-9FB3-B0D4448BCD43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2F8CE38-0596-48C8-8331-6B3CEEB50CF5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53591D-A96F-4998-A22C-051AACDF6424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1E82C35-DD2D-4E08-87C3-FAC2F89E1CF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2ED22F9-268F-4EE3-A6C2-FBB11ED46A0E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FD4D8C1-6A2D-4670-ACD8-7A3F4882FF6C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9F06A38-9E84-4459-9642-FCD401E9A2BA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3DC9B02-F115-4401-81C8-9C1C791473C3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EB4784-D864-4045-A223-DC2CE8B5A5D9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F4D5202-B8BF-492F-946C-3F0A05E1251E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2E0CB7D-FD24-4144-81DA-01E7D3D88D86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D1D0BEB-4B2A-4860-A245-F04F9A3861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D368BC4-BA61-4040-A608-6A59AC53F1BD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76AD9F2-61AA-474A-BB7F-E109792EF7D3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82E90F-2F0E-44EC-9D5E-D73F945EFE3B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1A5B7B-6BD6-4998-BD30-6AAB33993BA1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B2AAB88-7DC9-419B-BA39-677AF78A0944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F6030D-52DC-4287-A8F5-7618309605E3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456677-4A9C-4D71-8F37-F2A03301686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187F3B6-9C83-4F74-A19A-04DB590C2C87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B7821AC-D111-466A-9708-6C6924996C1B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6EA388-F51B-49F6-AF4F-EF32E04B6BFF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C6D208-C6AC-4123-8AB0-71A1275D53D7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22873C-78DA-437F-B84B-A6E6528570D8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47B7EA-C20E-4639-B017-2ED85C4D9BB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D3C3AAA-B4D5-4A7A-AA35-C2855D7753CE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6D4AC91-F971-4E57-882D-F55F07CCBCBD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BABC029-D851-47D4-8AAA-38703C770FD6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E4C6BF1-92CC-4FE2-A864-5F0D6679090E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A8EAB50-9FB7-4A4C-B79A-B32F1617F374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B9B3C1-64A4-40A7-BFAD-0D789ABC9456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B22D1F6-F1CE-4DD5-BBC3-ABB91287B6BB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51CCB4-39F9-4687-9711-2E3D4D352C12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6931EE-50E0-4FEB-97D0-D34ABF854537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A8CF2AF-9CE0-45D0-8932-D56167243811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E2C29A3-A5FC-4F74-B708-5177BE96F7CC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59C27B-7682-4E3A-AAA8-2B693862A009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428204A-1E2F-48B1-84FF-638AB6D6AEB2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BB04F50-1543-4929-B304-74C3B92BAC61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9CDCA56-6DC5-49F0-B61B-7742F2A55A4F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39DB41A-341A-4DDE-90AB-B6DA57C6EDEF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77BB712-FF66-4E90-8142-93548A72211B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F994C99-8B7B-4747-BF2F-C4D6C3E21F04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536B785-44E9-417E-A636-7511D0B2FB9D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C65D29B-3212-45F5-B9E8-E0C8196F9C94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F576073-552F-420E-97CF-6408092CE515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D62B958-8833-4EB9-BB5F-727510D24C42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5D88FC6-72DE-4AB8-A081-D696BB623C88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9D884FF-5E91-4E2D-B4AF-070C5A94DAD6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F050A4-B7D5-4C52-A4DE-B5A1E46C90DF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5980386-EAC1-43F7-9EE8-0917B2BC245B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B9CE1A5-5E01-4D31-955A-C602EC752C49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93BF803-23CC-4913-86D5-A3A97E520DF0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F62AD33-058F-41E9-9F20-584C915E5DF5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0AC28C5-80F7-4DD9-9A79-B62599AD44FC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EFB2EB1-9FD7-460A-A8A2-C91A07CD65B7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596A84-FE03-48DD-9D04-CAE0E91996FC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BC18ED3-F7A8-4C3F-8511-C732D2911DA4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9D47EE0-7DAC-4D37-BA19-2F765DC8B282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BCC929-71B0-462C-81A8-6F4B58970359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695EF7B-8D34-412E-A866-A1C9840FE5A7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170FB7B-F6E0-4242-AB29-1A3642DD4B8A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5EDB238-58A1-4EBF-8FF1-7A670B53F62C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FAB86F6-0DAD-42FD-9A4B-7725003AB30C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CC58DAF-4D6A-4FE9-84D9-AE6549A8362D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D66679E-0A5E-4444-8C5C-C34BCE3FF005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0D503BE-E6AF-471A-86D4-B717B8725963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D960E64-4054-49C0-8522-64B2B5F3EA88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1A8406-4E5E-4AF9-ACAF-D012B83F43E3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3CA9456-52FF-44AD-9395-D282CF33C755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8AA6577-3527-4704-B32F-3A89E9335328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4CB06FA-675D-4633-B48D-6706DBF21423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779846C-57A8-47E2-8969-A0138B186F16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6C3B1EE-A086-46A3-B95F-2814CC33DDE4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EB50127-CEDC-4EBD-89CC-226EB8F5B4A1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146D5E2-E07E-40A2-962A-C2CFADE86BF3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39692FF-C1F5-4B43-B5E7-3942B6D4927D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4298EE3-A7F8-46DE-82CC-D86B3CFEF56F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4ECDF86-B918-47AE-B7ED-F6EE30F44C5F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13CFD6D-794F-4AAC-B59D-7CD7464B2AF6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D58FEC4-A36A-474E-8CE9-C6ABBFF51D04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7725B55-6995-4A7A-A6A3-6DAC5D2979DC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06BD3AE-81D4-4944-AE12-DCB0A5131B9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C93B8-D247-4FD3-A18F-3790F22B0A12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5C0D281-B043-44D7-AFE0-F4F7FB65608D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9A6027A-E164-4EB2-B169-E96903E60E31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C2F247F-3FEA-45DE-8F37-E9CDBF2806A2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66D8A52-8595-481E-8227-FC860F8657A3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FB2C14A-AEB6-4606-ABA1-712DE119163F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FCF38F2-9D8A-49EC-AF02-4B652743213B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F6243D-9340-43A2-A253-A44BB71E6781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5BF95A-C06E-4DB7-B9D2-E8F7AFBE202E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3CBB87E-1F51-4C59-A2E5-4E983C92C5DE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7F5DDC0-3E25-48E5-A178-5685E121FE38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F79466-36FF-42F3-8ECF-0C1E530C697B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7DEDB94-6C24-49DA-AC15-1521DECFE07A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56F08AF-635E-406E-A034-8B9A5EBD31CC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D95631-9DA0-4228-8E18-A545471F6853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CDDD57A-8656-4BC9-8642-3AD6AD2D081B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1305341-39F7-463A-B238-F6ADF45B09EF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93F400A-ED4D-4D44-9347-925E3737C5E5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874F2E-55AE-4768-A9D4-4AD8FB967E57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B5E94A8-3CFB-4F09-A85F-F120455E4A29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F6F0186-5E2D-450B-A4E6-0F0022815300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81C49E-BB15-4720-A2B5-F0D41148DD6E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124FB252-28A8-48EB-AB43-DCF0D26495A8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0049D8A-9004-497C-8BDD-42E27620160C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1311C4-032D-4AF1-B2D2-BB273E5A6E78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4A8A7A3-6B77-42FB-8511-EC684A5D2B28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265F85E-2C27-43D8-9609-638FA5FF01ED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051009-2A68-4F9B-910A-D84E1565F5D0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9B1ABD6-0A02-425F-A148-8E36847AB593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27D9991-C000-4D0F-85BE-EDFDD39D44C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D77A95A-F206-4235-81AC-D8A1658A669A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A588940-EEE5-41D2-9B48-825FEF635FC2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8533E39-0949-4D5F-9ADC-F36E8532D13B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90B31E-F30D-4962-929B-AD893DB12117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2DA5020-E4F1-4990-967D-5AB0DE191712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0D6B80-2E07-4C23-B7D7-9218B63C6677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14E9D23-0776-47AC-A422-F3DB082BD8B8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5CE4B25-D231-4D51-904E-0DCDB7F12D94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32D86AA-E34E-4C8A-829C-933F204733B6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C3C5777-3C77-4182-ADCF-3116E5BB89FA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41DEC54-0F01-4D8B-ABDF-E8F35F373422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0766950-4CE2-4D59-96A8-C7D1115962FC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C6786F2-E3D4-4632-BDE2-BC3331029637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9A841D-E2D8-4F9E-BED2-9ABD7FAB6C59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3534D2D-0D47-466E-BDBE-B24A8DA44F76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943F2CB-0DB5-4FC2-B99D-1EB14FC9DAC4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F3F9069-4E17-40D6-93F6-D689D063CEEC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C9AEB60-3523-45FE-A75B-45D43FC70DB7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7F6D3DD-D317-40E7-BAC4-8C4FC1B05DC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47ED8F3-BBF5-4228-BBA1-B41B86238A69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C528703-BC71-4203-A6C3-FD445012E9E0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5324714-4F21-491E-BECD-7311144FFDF4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9AE8545-7377-4FC3-AACC-18332550E30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FE7EE79-33CE-4ADC-B818-8C4A222B9366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63C883F-9847-4FB6-82B1-2006C38C333C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9224CC9-D1FF-4FFE-8CBC-9A0AB9FFD356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3C8B8F3-A4CC-441E-9947-6B6B3F97BAA1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CE6D971-8B75-4226-B6A1-7DC7B018599F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15008E7-A197-4F0F-8828-0A53E8D46E12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35BDCD-642F-454A-8480-85B767243054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6D83662-7DC2-4814-A264-A712A45CE95E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EDB4A0E-5D9B-4340-9DE0-91375088B6AD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75D6ACD-9395-488C-880D-2BDB046EFA5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C3ADE0F-2733-4331-B49F-A5A5D8D9500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91382D4-FBFB-4A08-BB9B-6EF1D98604C9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26066F7-EEBE-4246-B0F9-C4EA03D4C777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7D60713-B742-45CE-B5D9-4B9984D90F6B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6899255-16A0-465E-B957-4E549FE30AD8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7567CE0-B5F6-4968-9353-334A4A648DF6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9601F7E-F2B5-4002-BC8B-A3AB1DA44CFD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9DB5D29-8E80-41CD-B19E-C79B5EDB9653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E51D77A-D18E-4477-B52B-EB1731541526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DFFBF2-19F5-4B05-B9A3-26AE3480E71C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65199DCA-592B-4C0D-A1D4-66EC5189E69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D2639C8-10E9-4B7B-AC0E-C82E7A04260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35D2A3E-6D73-4A64-8E68-8C38ECBE8A03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FE43E8C-A494-4543-B098-BF318A90507C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05D2000-F7B6-4FEE-B4BB-5D3ABD38678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82F83A-F0BE-4B3A-A615-3FA1DFBB242E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7BFAAB7-9B45-4675-B9B0-E58F0BA51606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6E07CE-772B-40C2-B3E1-8C0F4DA6B34E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CF10292-780A-41F0-B92E-CBBB9ECD0137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89DCB12-5784-4C99-B2F6-E0371FAEE89F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A07FDF7-DC52-489D-9C26-242DEAFB04BA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3E6AA5-42E2-4F7C-85C4-C65EA8DEE02E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7D0ADE2-2804-48B0-AAEB-9F567C371D6D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D12DD9-9658-4810-864C-E0423DBE056C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63F2A99-1D6B-40B5-AE1A-6F70A5D02B55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CB9294A-3A4E-4130-909D-C127BF0BC54D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CB4CD8-1787-48A5-9A1B-84F1A9E1C83D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813EA4-EEEA-4167-949D-FFD913BC98ED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A57D7A-FCB2-4378-BED4-B5B62CA53DB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48FE95A-671E-4B34-AE39-34A31A67443C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2A731D-0651-4136-8935-C50B31F8DEED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F575C18-F7C6-4C36-A56C-BED3C611463D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AB7D6E-0F0C-49D0-AB53-CD08693A27D6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2DF7364-5B9B-47DF-A759-DBD2F6A6A9CF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542B392-B5BD-4F03-BCD4-044EED9776D2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892248-6D3F-465E-8867-FE120462A05C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2A1BE07-79C0-4ABF-BFC8-C89A9E1B56A7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F87C974-DD30-4B54-AACD-5D80DC33BC5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D24842B-0FEA-49A1-BCA0-6EA9EF3729C9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68ECDF0-E11B-46D3-AA11-65DFF1006991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9ED73CEB-6ECC-49F0-BA1D-3765199650BC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18057D2-5C6D-4261-9364-785131A842C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1BC52A2-5A8A-48DB-B227-1E086982CB18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EF2B654-6D84-4095-BF6F-708366D933F4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C4192E5-E6C8-4EF6-B3AE-3B1F94797F70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E478617-EA62-4177-8036-0FDE912B3E4A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1B9B3D9-A65B-4E08-BD64-54CF5F2EE68E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D96D550-8236-448E-B822-925A45729E51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A0866FC-5FD5-440B-BD47-1A48681DB2F2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67D3E5E-DA1A-4815-81D7-D4672D95DE75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741042D-288F-4322-872D-439634A59198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9D74D0-3C5C-450A-8B19-BA01165E41AB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AD55610-3F0A-47BD-AA1C-E4FF496B87F2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14F4EC8-DDA2-4EBD-B974-AC8E0125AAEF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50C39F-C79A-470E-972B-2304033EA346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5DB772A-0558-409B-9014-39C418D4E592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09099A6-D739-4AB6-B9BB-4D073547467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BF1FD16-B457-43D9-8E9A-497F6FEAE24E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D7D43CA-6EF9-4DD6-A487-50AF200B0FF2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B2F4CC8-9A4A-45AF-919B-5D6F6F2B78A1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356EDF-13A5-4F79-B7AF-34EF189CBAFD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1EBF572-5417-4E65-87C7-D58362125E5A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99446E5-B2AE-44F0-B77A-00D16C0B5EEB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A445EA8-4B8C-4FE0-817B-26E0921D6E4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8AFA515-172C-4F4C-A25F-4A37E6129760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488580F-C72D-4043-8CE9-34D35AF013FA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FFF0F58-BDC9-4E98-9E00-581238A3C05D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D2C35F8-8F81-4032-AD8B-4A4DA4ADA5FB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4F0C7CA-EC95-4AE3-BA4A-519B932F7F0F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560383-B9C6-4DA9-A4A4-99DFE1FD0DE1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60BB1C-5DE9-4E4D-B53C-564957A845B4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F0076CA-D415-45DD-BDB9-6EABBA425BD9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123FCB-5F13-44D2-9DA1-D0C101F7D022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189AF1E-9B21-4399-8B84-576C6F23650D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996D8D-B624-430C-9EFA-D7375427E2F6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7930859-3133-42F8-8E89-31728428B032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8ADE4E3-0CFC-4786-9F80-93C3AABBCCAF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9FDCCA-AC24-4773-93FA-D71CB17F232D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F5749AA-4C92-4275-B7DA-03A85E0A149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FC99EDC-B8FE-4A73-94C3-C0580E3E8628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F363457-865E-4D3B-9E88-CE276D421D54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C2CCCB-666D-4006-8E9D-802D7E946335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2A97BF2-1938-431C-9792-0B8E794E6B04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BD3B093-79B2-4C8F-AB7D-EAD09FA514E9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E60EE3-CF44-4436-8A4A-299A53CE5F0B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5F9F485-3774-4FDF-98EB-7854EA8597C1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008AB0C-32CC-44FF-ACA3-4780AF4453C7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508B212-8C69-4EA0-8531-E0DAE129F423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83955F-40B4-4E28-9BA4-ABCAC02CDEB0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637D81A-746E-427F-8348-13972F5EA4C7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E1F0778-7D31-4F3D-93F8-48338A833650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AFF7DC8-8AA8-4365-918F-AE1009BD70B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0DA6AC4-53B8-4AB9-86C2-3B13C2CA0550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66BD79C-42D4-4515-BE53-EFF71E414615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BA3EE9-F7E2-4F34-96CB-4E10165D039F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759E59-F00A-43D0-A1A2-9CF0B06573F5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E814DFA-5A00-48F8-A855-CB06F5E001C5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03F64E5-0388-47C4-815E-07B2202114EF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598A50F-BDB2-4EF0-8A7A-506C6E39E666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B4F1A4A-8C79-48C7-BD48-607EE628EEE5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CF252D0-0AAF-419D-8584-479D80419193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EF92989-6404-4316-BEF6-B5B17E1672A3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A63B8D5-FEA2-4092-B3DB-9837A20FA7CC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B665E2E-6371-4C3C-B9BA-BF6B7D27BADA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3A739F7-0769-4B80-8FF1-9AC82308A33B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7D58AD-9EBE-4755-AFFC-5DDC2399875C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C2A4F4A-9114-4ADB-B7E8-69D8C143ACE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EDF1165-9801-4D24-BAFC-E45A79C550CD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B9887E-E6E0-4893-8DB1-D7ED4BB35BD0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2706EA0-741F-4396-822C-656BE6C685F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8D2C11-0666-4372-969F-BF97E825A2A9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CCADDB7-9368-47ED-83E7-DEEC51604CD8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E281191E-3B0B-4B34-9BB5-DC250B1B6071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51D221-EADA-47C7-8514-EECF6A05C39D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15C546B-BB94-49AD-AC49-94EABEC59446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89629C0-AD44-4166-ADCA-21DC26318CEF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295B1D5-C40B-4769-B87C-575E8352EE73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39E98F79-D0A2-41D3-93D4-E51173124287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8C931BC-4270-4C01-8B19-C9A35E72A7EC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5366B8D-C7CA-4B22-870B-7E60A523167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84093448-163E-49A7-8214-5D395E13C9E8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EDBA0A6-332B-48E0-80E7-AEE289C055B0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66CA2E1-3A2A-454F-A76A-6BBA9F25A49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09807-ACA2-45CA-B5BA-45E6C703EB83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7CEAFB-B28A-43C5-BF02-DA88E95F3DC1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76DA7CD-AC04-4647-8650-8EF4053794AE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E8093-C9F4-4B90-9E87-5E736BD75D2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1E6C3CD-C0DE-4F11-9508-C92FB1FA5504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4A88B91-4112-4CE0-BD20-12992F498BBD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4E443BB-CCB8-4FBA-9324-B409D8608499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B77C8AC-9A8F-4EF4-A18C-DA9647E0C543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97BDF38-C9A5-4C9C-A0BB-E437A8B0AF29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59DB25A-2319-449F-AC7C-B9A035672224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9D9C132-4F3A-4072-84CF-51F31194AE8B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24B687-8861-450B-B925-AF6E9F196804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20BB464-D3BA-473E-BF0B-6491F491CB6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929930A-8F4C-4FC8-879D-D60C43066B54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D56608F-674B-48CB-BBF6-49EBE0EE5C64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CB5580-40E5-431B-A388-95DD8D0ED048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E5FCFF3-C837-43D9-BBA7-05155E0712D5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C9CE145-1ADE-4D27-85B8-F38BEE61653C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1140CF5-CB14-45B6-BD64-D5633A22AE77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BF640F9-097E-48A5-9CDF-3D5044107E76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761EEB-17EF-4DCE-824C-25AC99F9017C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5AA5932-163B-464A-95DC-25D9CA0DEC0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7CB9BE-6B85-49BA-A240-9618FC4DCED6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6721DBF2-96F6-4D27-A647-F5EF845A910D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E6E0403-861A-4907-AB42-5126B232E754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2B4BA6C-778A-4C17-808D-728F06F2F92A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4F89C70-E356-46AC-9872-0417B5131FD9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08F198F-80C4-498E-8FCC-6CCD6EF9CC8F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6738EEB-602E-4FD5-AF42-6D7D924B28EA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F4917ED-FEA7-456D-A5CE-F19A5FBB5FE2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4E7DD31-2AC3-41BF-8074-5DEADB900719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A93806E-6352-4E2D-A11B-1753EAB8C039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FC3B22B-6B64-49B9-B72C-B548EE201F63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C3DAD64-2CFA-4B0E-836A-D95768AAFF7B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E367937-DF0C-4DA4-B1AB-35BABB0411CE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4D04480-FA0C-49BB-8A13-B382948C3397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8A747929-83A1-47D7-A575-9DC97ED59604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7941289-6827-45F3-B78D-A2CF62A31964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686923-7B15-4702-90ED-FDB6DBD418D3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911317-690A-4633-A46E-7EBA421E1834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88DBC95-1339-48DE-AE3B-A948F20E56B8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FE3C513-66F9-4258-8238-427559CA90F7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4BC0F65-47BC-49BE-824E-000D19D109F2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2398D2D-4A6A-422F-B44E-F8C99E386A72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7DACBA9-6C7F-44CD-9F55-8E929532EC2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FD0349-2908-42A6-82C1-CDA09DBCFAC5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A72BD6F-086B-40BB-AA0B-6B190BB30B8D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E1EA717-D650-4D0A-AEEF-CD36C10B4371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FE1FCF6-9540-4F9E-A911-8DF5F5D38F7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769F8FE-FF58-4685-9CA1-4344D665321A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D644F92-DC73-4C53-AA9F-CC87DE4C4677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1B649A4-A5E3-4964-96DA-2C089CA5A334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92AE027-D96B-42EE-8ADA-712FACE0FAE8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E51F732-EA89-4854-8D52-96D12667B7F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BC91DC0-7387-4A02-B77F-7571D03CADBB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5B600B-0AF7-4493-8F98-AD1212F7FB8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7AE7942-665F-4F8A-B886-C0ED6D91A7BE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CFDBC14-A567-4493-ADEE-6B50CDFDDB91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6906F32-C416-4C8E-8BA4-74C7D4673F05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37979AA-5B76-4771-BF7B-85A83896436B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8CE946B-8614-4114-B71A-9760B289B14A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C3DA8B5-03E1-4FAC-BC87-0F27F1C801FF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41EDE7-DD65-4100-9DBB-7C9F95458E66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35ECF6B-B1D8-4C65-9127-D97604844025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6912E4D-B77A-40E2-A605-5BA7BB53F378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0E2DBA0-B7AE-483A-96A1-8F64F82F0D92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A22B5BF-74FD-4EA9-A467-EA7F8A108FF9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1A71158-38C8-4792-8433-33A837E929B1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010A060-3303-4338-A38D-EA52D784F74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B96677-2090-409A-B9BF-3D4D0BA06E7B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BE886E4-57A6-4AD9-A592-C861D0D9400C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AA0FD1A-8D98-4485-AE11-F33E243F2741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A819454-8032-4DF6-992A-EB5282230E44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05F609F-042D-4515-9432-83683FF618C7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54017BC-8619-4C70-A49A-5112B22D086B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87C5B76-D054-4B5A-B1D4-D0EC4812FDE1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C0D7CA-8131-4741-AE9B-A9FF5F60C869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6AF5417-9EBD-4080-8FD0-96600DC0C56B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E985E5C-89B9-4F4F-85E2-1A0D84737931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4060061-990D-461F-ADA7-3D080A3A74C5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33B1C44-B883-4AD7-B5D2-CCDE86A64D00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DF0DC03-F325-44DF-B728-8E151F4A64CB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46C6EF3-5364-435E-86C3-DC39AE0D5835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D412AE3-423C-4CE1-992C-09D5E9FECCAB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39375C6-A61C-4BF8-AE79-005F0E1E61C1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9919F1C-DE03-45B6-88B0-E65E7C2F345B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620914-BDD6-4DD8-9F28-DC19B0101CC8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A9E815D-F019-4377-8081-ADF20614D1F2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4AA48C8-BC31-454D-BAA9-7150284E53BA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A3FE15A-7BF0-4C9A-87DE-834DC12965E8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56B10AE-AF20-4D03-B03A-F09CE417205E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258E6BE-BE44-4E7B-A298-2B8BA8950292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4352205-86FF-4FD4-8FC5-8E7D466B5921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8DECA84-47A1-4B36-A11D-AA267C14052F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394985A-60DC-4459-AA16-23C370E8E1C4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62B9B1B7-373E-46FB-B057-A8BD9BB1523F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A9266B1-CCAB-42AE-85B7-EB40C70F08C9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F90F408-E6AA-41B5-9045-687DDCDFFE6D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0D6B6D-BAF1-4745-896A-F8574ED46464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35AA7213-AF0C-47A8-83E7-40976FD03A83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D58BAE1-5133-4358-84A1-5C9771488A7A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31015D5-5D63-4A92-BA0D-3C8BF2DCF086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3EC5544-0367-4FBD-BD89-945AD8933A99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2DC0D19-2B02-4476-892B-D058E917CCBB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6E58EAC-4332-4057-9C1E-A549402ACFE0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3D38231-405B-466A-8197-C7E28DCCC2C3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D2C257E-0390-4308-AD91-89AF96086BFA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05134-5474-473A-996B-EC21D3C7BA56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6340678-B28B-4820-B907-F1FF5DA213D0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2A74C57-11AD-4C17-BD0D-0309C7C48D57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C0C692F-8045-4CEF-8B54-6813DF80308C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0CD11489-3AF4-4D07-B33B-9D20D0CAE39B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9C63333-DE34-47A2-BC60-72AD95A1164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61E75E1-87D0-4A46-B2C7-E2C19C538EA0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74A89B-FB52-4077-9FD8-E7C4B6121B8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A5102EE-8F64-4F1C-AE8D-1F8A9EF32F0F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CEFACFC4-E159-46EF-9DC9-1B1ADC9302A1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EB0ED4B-C275-437B-B425-A7853456FF9A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3C0DCA6-8656-4C32-AC20-910BD2FE54BD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6D3A408-527D-4587-A141-51045B373898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F76965-2E95-4751-8FC8-D54F3E4D3F6B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254DC21D-DF04-444B-BE14-023675538111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79F03BD-1F8B-4C6D-8E03-AA0185F5483A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BA26158-5714-4F6B-92A8-A292D597E1B9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DA1BC56-9F0F-4F4B-8DBE-2BBBDDEF6050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C063FE7-0321-4C98-8F60-3EAC5AD66391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841A973-7495-4413-8AC0-858CDF92C403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3DF7420-40F8-4A0E-8EAE-6269B436E52D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4B71FC-60AE-4A44-BD2B-7710E0465ED3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7C550B7-A80A-4390-BA8B-309A533E38F9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BE059F-4DEE-4571-8393-E088FBA03C58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FD77D096-F519-4D3F-AB37-6A1258C56DB4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DDEF310-9717-4F33-B5FD-715E7E6A436E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CDC6D0-6ABE-4AC4-B940-714AE5037F1A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2DF4410-1459-4BEB-988E-5606AD6CAD67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4E1A715-8A27-49A9-9093-C4C9B08F1698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F1F0B13-61B3-4F0E-944F-0B0C9B1371D9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BADC26D-088F-4A2E-B9AD-8730619ABE07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37CBEB-EBD3-4595-9F1F-5F367CFCE0C9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83E40CE-EDC8-4500-9576-CC35F8C86104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0DF7A56-E98E-4438-ACDA-04E88A20000D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F81F1FC-2B19-4376-94D1-6EC0C078D855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D48FF3C-B7F6-4EC1-9B42-3B796B565B60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1FB31E4D-C2ED-4815-ADFB-7C149C9D6779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757250-0196-4CAD-8DCC-D86C939786DE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A8D6DC0-B40D-45F2-96E3-2792DFF4B1BB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04AC19B-BD33-45A1-847F-11D934CB943B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4A5ECEC-2EAD-41A8-849E-AB7FD4860C4B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532B033-EF3A-4573-8943-0318D891F311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2646149-C4B8-4CE8-94D3-0A8B0AB1BC88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ADCCAF3-61F4-4F8E-B407-045491BD802D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7F89334-27F7-4698-83A4-49247B60167A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927984-396C-40A7-BD3B-DBCAD5D60C3D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287803D-1013-4A00-BBBA-DB001535E78E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453D53FB-EA55-44D1-BE33-6C344DD61269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C54861B-2025-4E1E-93B5-B78C401AF1D9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C676EE4-8E8B-47F9-A9C1-FD35B83075B9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B9BCDD-5C79-4DE3-A01A-E40780B98B7A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4E4AE55-3EEA-480D-A638-8DBC662C1295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05F3690-6608-49EE-B5AD-3055B7D0D4FA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8F8C365-F8DA-4F4F-9BC5-F4E751AEE5F1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FCD1893-88A1-4E1A-B529-3F6CE3660908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3CC33C8-7627-4504-9F0E-A156BC44B725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93D9012-D1F0-404B-ABCC-1974304C6F17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FE43959-E493-4971-99B8-339B7035A9CD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5FA334C-7B3E-49DB-AF41-2E3CEF98A08D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F6978DF-4C2B-421E-826D-4EC2420CF9E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2EDB29E-A617-4EBD-8BB9-EE445BD64C6A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72F4AEDD-13CC-4E22-A77E-902EE6CDEB16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23BB6FD-7232-4BE4-8E85-6F78B87C2CA7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5EC72C2-E308-4BD0-9F86-CE6F3FE26EA9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C113CA9-9998-4502-900A-94FEFC9C1728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41AAFDD1-822D-4B3A-B4C3-A48D21C22B08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F749E77-F93C-48BB-8A4B-7A42F1F7B92A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FD9B386-0D3D-4074-967F-6934A05FBF16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33209439-D96F-4D31-A087-11B04434E724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030FB3DB-2E7B-41C2-9BCC-A1D9826DA422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ADA2632-E4D7-40D1-92B0-60C5D25F17B4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0306C02-9FEF-43D5-AB16-CF93E07CE657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A8E550-6107-467C-9E25-A5D582DAD9AE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C5968D3-3EED-444F-B27D-9AB775752386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355EAF62-C9F4-4EF1-85B3-2172E1CE7E24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64F0A97-CF0C-4467-B756-DBDE4E0DB986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5CDA33-FBE1-4828-9EBE-890369882F45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5BF078-F311-42FD-AC59-CF451365ABC6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5D6C4DE-94A3-4563-A156-45F8504E1A28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7EE49898-AD75-47EE-8057-8E94735E84C7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45E6A52-F790-48D2-8851-05B854556E96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56E0A7A-0CA4-42D1-BBD9-3E207AD3BDA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7FB4A81-B60D-421D-8EE5-BC4536F4AEB9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BDC6562-0DCF-446D-A643-B59C1786A33D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5E23B1-72A6-4FEB-83B9-3D62605309C5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5584140-EDEC-41FD-A6B5-52902BD634D6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66088C7-527E-4DE3-974A-1A4BE76E25B6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3230D24-F14B-4CA9-B113-494131B5E2B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FE84589-D5B1-42E0-B8AB-4545E9C1BFB6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9CE30986-C8E4-44C9-9BAD-A6327696CF77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C5C56CA-7B60-4824-944A-2FE68F553FD4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58D4E7F-113D-47C0-9B09-797B29F1910C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69F804C-FE1F-4F53-9C2C-6BBCA1BD1E63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0301A30F-A95F-4E37-AA9B-E65B5F9F8EBC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44713DBB-7A56-4D5F-98EB-85620F7AB736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BE30CFB-1334-4BB9-95D9-37B204B7B5F1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AEE79ED-3A39-446D-BE17-3C92B5CAE425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58556F1-82B3-4AF2-99BC-5DDE9A24293C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CBE5257-2610-4FB0-B48E-EFE784FB0F20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0EEF9E04-1821-44B5-9E78-039A49CD5903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0072EE1-CFFE-4413-BAD4-79B7119E4859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21BEF33-2B79-4B5C-9D6D-7207643DA8BB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8389D57-8F06-4F2A-BE51-D20C0CD84B56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5703F0B-816E-43DA-85AE-1A78C35B0C52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7780C4B-1EF4-475F-9D9B-B3B73C988D79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70EFC08-C1E7-4CFF-99CE-A2A678DF5EFB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9D86557-1387-4C04-A2D7-0FC355364933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E9D7F74-21EA-449A-AEFB-6A608DF1C6DB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DB08222-E16A-48FD-BBB5-FB060717FED8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74F4CB4B-537E-4587-8A8C-4E1961DAE5AC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6678EE38-BF94-4E75-9EFC-44D3A6D19A30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114EDD1-484F-4CAD-BA3A-0E0F2EEEF24F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D7A26AB-689A-447D-8339-A5F611C6736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642D779-76D1-4AD0-B18C-B003A1E7B80C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E08DBEDC-A3E1-44D4-ADC9-3B363C6DA242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C221701-EABE-45D6-B073-A1A1CD611750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B09319E-14AA-41FE-BDC8-06394D7CC6EA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90E2A62-566A-4EEE-B728-CF4CB8CEC15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B93066B-4C84-4356-8DBF-E1771DAF9758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9902A05-25CA-4328-9A1C-F22C736165E4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F7AF8A0-4CB5-49FE-8513-37B328F09AC1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A263233-2F79-4D6C-A336-15C379FDD85C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B5F7FED-D8A3-4336-8294-AF07A6721033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92562E5-329D-4D75-9836-6D19E00C90AE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9022585-31D3-40EA-811E-E9BFE34DDFE3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32AF5E7-0AE4-4346-B89A-E7FE7ADA137E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842DE0F-99BF-4171-826B-89E5DD84D6C8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9BA1A88-9365-402E-A5F1-FD79E3386A8E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8DAE966-1FB6-4527-B781-163FE8214D5C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5203040-E152-4A61-87FE-C74B0A82421B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B8BD554-73AB-45D8-ACD2-406238A5807B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D25F41D6-68D5-4FAA-9A58-45C4C171A220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FB5CB69-9E9A-4138-A1BB-6F140A383F3E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1245A93-10AC-4232-BB09-FD183A5B1447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BAA6341-EBAD-4163-8D20-CC68AA27B524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F1BB1AF7-0833-4041-8E82-E4551CC3F726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9E5FA91-73D8-483F-8A7E-B110DA4E5B49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1D87189-D4D1-4117-95CA-3D738AD7E1D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2A8FD572-B903-4766-A3A7-250645213770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E80AA721-EE0B-433C-A364-451758FB766D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D9C00126-FAA1-4B0A-BCD7-720CD08C6844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0462A2F-8FCF-415B-8567-8FF7C55D7F1E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18C14D7-7F08-4ED2-8741-FE1943B08A3E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35C77B3-09EF-4F62-80EC-28DC33EBD04F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BF9107-AA0B-4355-B4AB-C51D5598377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7BB59CC-C889-434E-91FA-82652BC022D9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3087A48-3A60-45DF-A22B-DD1E3143B84B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6937555D-D2E8-4212-A425-7E99B1E8CC7D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A3722F2-F959-4144-AE95-FD8C19A8825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F072B24C-86E8-43DC-AD55-3A231086F72A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C70E8716-29BB-407F-8D26-4F879618BB16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75CE1E0F-52B1-47F5-8F91-CE94EAF8C45C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2B023A02-62F6-4A10-AA85-027A551E36A2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47BDEBE-1960-4248-8052-FABD6E1BCD83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A3BF4A60-BB9D-4D59-9EC6-BF20F9864339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8A845B-5578-4031-B81F-66FD259B879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4A91027-CB47-4042-A6E1-7B81C41BA64F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8AC8F0D0-DB7E-44AD-A941-29B93E911936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A7C07BD-0994-4E11-9D1E-B3DC2EB0B5EB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50D444B-616E-474C-A524-45BC15B80E2D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FB7C9383-5015-4CBB-9E2F-4A5EBF7260EB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5C014C2-7CAC-40C9-A46E-CA6E29ADB8E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E92174C-F81A-4D9C-906A-4740676F04D7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F8282E7-6CB3-44D3-A603-6D1F40A9F5BD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0449E5B2-301F-4FE8-ADC1-F161B6A90775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9A5592-CDB1-4E46-999F-8FB706E63216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D365370-5624-4670-9405-9EE043E37C6A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1E75528F-E08F-4836-BAAE-C332A37807C1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B94C2F8-A6DE-4368-9E65-9E3B473F99E6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29CEFC-6511-4853-A001-95DA0A7F3983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A8271C-C27E-46C3-8AD4-F038480C15C3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AB832BE7-D67C-4F0F-8EE9-D2149486642D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BA5F49D-C700-4D26-BB70-D73460641583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89884B6-79D6-4A9A-9B08-E558441BECBE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CDD2D2E-219C-40F7-A04B-B5AF617665A3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14DF047-529F-401A-B94B-1F8573BA40AB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E7F5E92-9C8E-4962-BEC8-4B139D0AA26C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8419926-47CB-428D-90A8-293BD7FB7121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8858E16-D316-4647-B1D0-763E67A64E0F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C4CCF2A-FFB0-4864-90F0-6C008ACCA1C2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2B4146F0-EE80-4FE4-9895-D134D22DB0F1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FFFF939-CCD9-4DDB-A408-8C17DE67F95E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88C9110-0D9E-4B6E-B218-1D99E9BCE310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0F70D17-38C1-43BD-BE55-7E2F8374264F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5EE1B066-3DDC-4A8A-9545-88F6659E1456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8E937C7-42ED-4618-99CD-F9C4DB006259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4545F2CF-1885-4718-AEB2-2C3C0585BC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9B2B09CE-142C-4CB4-A6A7-12809F9A09F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BAF901B-035E-4D7C-B834-8A680615DD24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2C2955-5B3D-403A-826F-D6B10A145F45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866F8DF-F481-49A5-B560-C8BA78AF7C2D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61FD90E-F594-4F75-8A87-67CC6A89791E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BFD53C5-9C76-460C-8D97-AAF8D074FECD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F3AB02-99A9-429D-BDA7-415F0B5FE37A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C8DB1D9D-1D3D-41F0-8708-23D1F25DF1E9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9B247FF3-BE68-4835-BDA3-D6D3AD5C67A9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4185BB7-2AB9-464C-A0F2-653020F6CF01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1827ABF-2DCA-437A-979B-8331181CFE20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EE1BE95-BE85-4339-A0FE-4388E86E358D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D7DAB40-BF81-4D87-9DC0-C4724D8B144D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F039E3-890F-4389-91D3-51C13C973555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6A63CF5-2E20-4AFE-8BCA-1972D4E5EF22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206E0B4-CE81-46AC-953F-DBF2007FD73D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1DF6835-0AD7-4808-AD2E-4EEAA3479502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8E5AC3F-A61E-4898-8C55-15011DED39C4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3ED91A5-3631-420B-BEF3-6342874E1212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FB6D249-3A6E-4D74-9710-190311B0B831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72C308F-B2A9-46CA-AF11-0D453ED58170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092156-7348-400A-8E09-0FCD9F805A7C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F9CAC2F-3C78-4DC7-B70F-374A778F2C2C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151A872-604C-4642-A38B-28D2AD9E2758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78BECA91-31D6-4558-A8C3-BEC3A16D87A5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6B39C1E-4D1D-40D4-9A2B-7E151FC30AFD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7B2814F5-6370-4302-8286-C52B1F8A1764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7352017-EE2C-4269-99A4-B9E867757C55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88D9E25-B81C-419C-82F6-5B128D668C46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9EF1E83-B866-41E8-A0A2-D45D17B3E03F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DBE2E2-07FD-409E-A6E4-686804606CE4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466F587-D368-4906-AF89-109060943381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DFF6684-C085-4665-989D-82001013DAF0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938A37E3-3099-4162-ABFA-9F3E7F0D9475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578CD3D-3483-48A6-A263-E8E1E46E2092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6658F70-97A7-4CD4-A43B-1EA1C8E52FC9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436030E-3F8F-47A6-8194-AF2A9BB984B7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DA673B1-67DD-4783-8BC1-E5CC1DDEB37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761298B-4441-41D8-A757-AF846A50E4DB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7BEB683-D505-4A17-AACC-ABF434AA2EA7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A331D79-E21B-4226-AA99-17814708ABC8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0E78A7D-2AB8-47B4-A575-413044566F1B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63BD9D-8462-431A-BB03-CF4165FF73E2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1B93876D-D6E2-4903-A402-C199ED6199AC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29F75E-B30C-4DF4-8F15-D471E9CCD56E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CA1B1DB-7F0F-4B33-B651-FC9E18CBA2A8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1C88877-A5D7-4B3A-A82B-757DC2E55B7F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29396F8-42DD-4492-9217-607D0A5B0FAE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46EA2B8-0F84-4EDB-9127-5D250CE38069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7132AC94-405A-4765-A1DC-A5D309CDCC54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BDD62C9-C5FB-4227-9C5A-D57842077E64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7A93E1D-A32A-4A15-9B8C-62C2396B7B5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6507D63-642A-4316-8AFA-487F4F7EAE3E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E39C704-9123-440A-AE30-F2D51E03780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95740E26-E909-4349-941D-9799DF013591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BEC72FA-11C6-48D3-9CAD-EB96208D5EC7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D9A0969-679E-4B17-9EC4-0E735F18F91C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A121571-58C6-4B0F-BDA4-6A5FB099807E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A6C915E-71C8-4FBB-B12A-FEF771F303FB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363DB40-2343-44DC-A67D-8ABD25FF362D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50CED87C-C540-42AF-A89A-3289C3735BBF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CCD738B-DBE1-4A08-9BC3-8F9F4829BD3C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153F326-E036-45A0-AB38-F9DFBC1F9540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16F4B61F-66F2-45F3-A030-E1ADFA7DB1A5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A748EC40-9949-430B-A218-CE9C189817F7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C67A71C2-5EAA-46D4-AD10-7C7ACF97E72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5FD46F1-05A0-4DD9-863E-6D87243C817D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057E8D0-A555-4AB3-BEEF-A45835F6CFE4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B8D5190-1ED4-4427-8F9F-9BF5BB211DE2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74428D7-A42D-4D03-8C1F-DCE1559FC9FC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8424FAB-6621-4055-8EA7-4DCEF52B638C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EADCB62-9C5E-46A1-8D04-C2434FD77E36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63EBEAC-DC0B-4C25-8FB4-E76F92311A38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D85FB5B-385B-47C3-99E4-AB2A1AF13EA6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A941273-8E5F-44DC-8B1F-9FD040184CE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84DEC4DC-937E-4C53-B991-BC2EBA9EFC1C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A6C7645-F82C-4F5C-83ED-CE87D00F50FB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2FD1EB-D521-4F3B-851A-F4946D3D7B7B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FC0C062E-44EF-468F-91B3-296CBE3170A8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74FB7E27-D8CD-419E-AA12-988EF0136192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55F7EF3C-C0B9-46CF-843B-17EC453960E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C4C47913-472E-4378-87A8-267920E924B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8DEBD5-DC4D-45F0-AEB2-20722250F44E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4774FE3-BFD0-4828-A7A1-DAF63F7365E3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E34BF34-694C-445E-8B4A-00ADBE6A6312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888DDFF-DC02-4F3D-8115-784DFC1DB5DE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9C23D3E-741F-45E8-8E17-2E7064B6876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D3538F2-69EE-464B-A7F5-6281F2C5F90D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F27064B6-9EF0-4949-A178-53BAB8048E8D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23C1E079-50AA-4DBA-95CD-DE9A9478B6F0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84FCBBED-844F-4448-B746-FC113D1D6053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51B91FC-1EE2-4D4E-99B0-92CBAC18FFD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AC20E35-4F77-4C12-8AFD-79992634DD08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5EEF326-2F87-4CF7-A3BB-D6AC1FA0C158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0CD3D7F8-AB2A-4A79-9CBE-7406D1CBEE42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924688F-B134-48A9-B9FF-AFFBFC8DFD13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38B7813-47F1-458D-8E05-EE747AF7E531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0448A45-15E5-47BE-AE57-6E812A0396C3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FBC4C49-3E4C-43ED-B7FE-51BEED8D025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14B4DB5-FAB1-4F9C-916F-DD1156B30A9B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E8422C4F-F100-4118-8D01-5DB65436645B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793940E-DAD2-4388-9C35-E24A26F2BE89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B613A35-3756-4D94-8DAB-388D1543425C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BC89F86-4707-4276-A85A-574406233198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3B8FC16-213F-42F6-8FC5-9BCD88D4E4B6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DBA4A4F-7A2E-40FC-9D97-A47D7AD16578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5507A0B-4B37-40F7-8A56-E5BB34860B34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4EEA9103-FEB8-4E5A-A187-A5F171C01C13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0167A37-3E29-4FE4-9367-193824AA0BDD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8C53C45-FF02-4257-B241-D26EB0E89999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2A0AE6A-05CB-49AA-AA74-FA8C1D51FE6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C9D4220-BDB7-4BBC-9F2D-DBBC18CBF4F8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7184461-C84E-45CA-9E31-8BC373FA38C7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758769A-DB3B-4884-864E-6FD97BDC01FC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ED7D4D6-87DF-4BCF-9ED2-71FC03B757F7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9D6DEDF-3D22-49A9-B1C2-D9DB944A9935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7881BFAD-8CEB-4A77-A9AF-25703AEEC0AE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E9629655-9E6F-4390-81E2-25B2CA20F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2FF0717-614C-4E0B-A978-268248930A53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70A1FD0-7553-4B5E-957A-B1EB5C5C543C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14840AB-BE7E-4624-AA42-22B41884CCE8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D0BEB626-DBA4-4C3F-BECF-D008819EC1C8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6D83B19-D5FE-4966-8F98-B93221D81535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237B8A8-0200-45E5-AA21-B58B5B5FD951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A3422B-8A39-47C0-B839-649075F3071B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B1909E95-B82C-4503-8CEE-41C0D2146028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BD31296-0CF2-4362-8036-642C2308B34B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BB26E18-5114-466B-9E55-AA98617E9383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8F5C43A-6469-4983-9AB7-8D603D44D01B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2391A5F-A338-42AD-B9DA-2C5311A568E3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24810F3-5862-4AED-B641-E7EAF7A51851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9F9B0FB-B944-49AA-81F4-79239469051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B29158EB-3F6A-460F-92AF-5D978CD4DDD1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598D64FE-6D8F-452A-92C7-56F370E915B7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78D8F6B-86A9-4680-809D-748EA8C103F2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9A35959-8DCB-4CEE-B63D-086635A78062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5AB58AA-04FB-4E99-AF9D-05BE166B3ECA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75F8563-41E0-45FB-AE5D-8A9B5B40F826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6681BCAF-9FD0-439D-B661-23AC6387C8D1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468444D-C563-4459-8F6E-E8D633AA0975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1DD55AE-166A-45B2-82E0-53386DC5060B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3F61F75-F2D4-4BDD-B1EC-0E7FF02A3DD3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6355051-9EC8-4CB1-BC13-85CCDBED343F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A7AC1758-64B0-4E50-9CC1-B3F44913BAB9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2568409-E095-4B9F-9E81-56D76EC86D3A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3FEEDAB-3A63-41EA-A3F6-AFA0F7AA0A48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FEA6A3E-8874-4D89-B968-1CE72E5D7209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792E1657-BE7A-4E30-A985-E7B28AE3FC95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6470D03-0AB4-438B-A4E1-C2CC5D3C6076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A88844C8-491A-42CC-A4FD-1D7BDAC1FB18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7BE6E37F-A5A8-43C1-884E-B372FA96C6F1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E19307CA-EEFC-47F8-9029-A31713D693AE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E69C0D7-540B-40AD-9913-2865A056B9B7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3542AF0-998B-4858-A0EF-C30E77EFB226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40C89021-A247-4000-A5CE-17C7DBAE986B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807A1B5-7B0F-4875-BC72-78F381F915E8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FF4105-59BC-4D80-B1CF-AB5E1B6752A5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B25BE821-4D69-4110-AB1B-F38A72791FA6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260D86AF-EB1D-4B07-996C-FF8842E0130D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8DCD23D-169D-4D3D-A0D7-3604CE897FF4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1CF1E92-369B-4040-AF5A-3F1F4AF43EC8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5E74376-4A1D-44D8-9008-B1A2051CE8EE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E91A8710-67A9-4980-88CA-5DB11AF2F23B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5F8F9C5-48F3-4C62-9461-DB0EA4E7F1EA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BC1394D-7E0E-4CF1-9E4B-4D9523E7BD70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28DD144-9FE1-4B1C-BA92-024B1F90D2B9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40E98CDF-2DCA-4E03-BFBD-73D815F4D56E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42F6BF8-59F5-4F9A-AF68-E3F5ED9F2416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7F304BE-6A91-43F4-AF70-4CB4A4089A25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BF8DA5C-97EB-4119-BD9E-B0D395F4C9B1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E27E04F-8B37-4848-9F21-400F5F2F646F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2FDE085-917F-4494-BC5B-89C2C5B435C0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8638713-E826-442C-AE06-2FBE01E6B9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A69DB39-17FF-4236-9506-D9DBAE78E7D2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7E62FAF1-25A6-48D5-9005-D7DE9A5A1680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352A67F-E9AB-488B-AAE8-0A3D4C3D944C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F9F1C37-EE68-4ACC-944C-89C8D5376686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551F4F7-FCB5-4D4A-A321-3323C3FCB0AE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0019D08-1DA5-4F55-A47E-9DCF20742E3D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A096DA-5003-4EBD-A7BE-D7D34A7DEA73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FE7A471-8F57-47A3-8003-4051608D5D62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D0DD38F-BF6F-4E16-BB32-CFCB98FC63DC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1A5208B-28A2-45D2-B1E9-32C3553E863B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EE2D7B4-AD74-454C-B56A-35B880D17CCB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EE8513E0-BC6C-4C15-B618-D0FC00A2B7D4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D3530EAC-7ABB-43CE-A7F3-7DD28A0F005A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FCC2246-BE21-40D8-A043-824F96C1DDF5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8C61FFE-2A29-42FE-885B-C5A0CC699015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ED7A5AD-8D1E-4BC4-9250-F38F423023C2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FAA9AEF-A7D8-483B-8858-A06D80847387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52EE52A-EBB5-4234-ADC0-200E73F1F3E1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78AD55E-1C43-4185-9ADD-8F29BF180811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1B1E1B9-DD18-43B7-AF3B-222AC157D5F1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1F2DF72-D907-4743-BD4A-C5DF3E493242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15A03D5-AFF1-4192-BFB7-5B98BADC32AB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981E401-6B95-466E-874B-62071B7B61D6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D1EF43-0C98-464A-93F9-439FC96883AA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537135-B44A-45AA-8C9A-A8498C94DDB2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FF38F0B-4DDA-4E69-A472-10FC19E2616E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E0DA6FC-39C1-4F00-99E1-F0B9833EF6A7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6CB1798-CAED-406D-A1E2-0E4571295CB9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CD28D4DA-F72C-4B41-9588-4D07F9BC6990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0FFB9AD-F980-41BF-956C-DCC50C9B2E16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3A0A0D00-9D8C-44F6-81C6-2D46E9CABC33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F13BA07-1D16-4876-8E2D-5FE5C7358B61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A36E7A6-F11C-43AB-9073-3AEED7E40D9A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28E2EAD-A002-443E-AB8A-88777B0069C7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5BB6154-0693-41FC-87B3-FD6AC27DC409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870CF99-6956-4EE3-8F3E-4DC1900661DB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8D21E7A-72C3-4FB8-B6AF-E261A7C303BD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A5B9CDB-EAC9-442D-B93A-8930A4B17807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B3AFACF-18AA-4D85-A1FA-131A8F828196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7411689-2253-4BED-A4B9-BAB698486957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A5CAC23-BABB-43A3-9BC2-AAD65FF6B3A2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92F5EC1-1FF2-4A8B-8096-3BE33C6584D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5F612A00-E3D5-48E0-B669-02BE0798F83F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332CF9-808C-4532-993A-7E3AFC6F8D20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5C5267-C923-4170-8419-85EA6566ED14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58987BE-FFDC-4EA7-8362-6DADB7DE92B7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D510BC6-EB3B-413E-BC3E-CEEBD94E9FBD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33386B-BF1B-4ABE-8B5E-057D43EA4B45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4013CB4-80A3-48FA-AB78-19052BD8017D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12D10BC-E3DA-444F-9B35-C268D26121A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1D7EE0-2DF7-457E-9A3F-4BEB08A6EEA6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BA98F92-4FB2-4C49-BB86-B1D2143D5EAC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6419AF-5704-47DF-BD28-CD62F390372B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60613D8-2D65-47CD-8CD6-F003DF9E3DE1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4A2B8FD-9AE0-4955-A8BD-693CCD7A2D9B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91374-0078-43ED-88BE-09EB7949E85E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4759029-83E8-4428-9C15-B8E0802DC53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BBD3C04-8A0A-4DD4-9BCE-0856F3F91B56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AF2705F-A624-45E3-A8DB-97DD945CDACC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D980E94-0E76-453A-BAF9-3F73168609DD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346EDEF-F14B-4591-B33D-4BF67A7993FE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866258B-F851-4122-A791-086A339A0728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30CA1C3-73C8-4B99-852E-287683C32AE2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9A51527-7BC5-4778-9B50-BA15EE7E1875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FE26E22-7BAE-4DE1-AF29-810BEF89603F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40FF5163-4616-4875-AE99-01CFC3302D13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6395CAF-39F2-4E3D-8E42-38E00D7F94E3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EFC273F-9C0B-413A-8801-8B7CFAD96FB2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3E0F0F53-8B61-4C08-B92D-AB10F75F31F1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F3934363-6AF4-4FE2-A261-9E29657F83F1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0902073-F7E6-41A2-8F5F-65B11A3327D3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82D2E38-120F-4373-AD9F-16B31369CE7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5E0AD9C-4AAF-426E-8EF8-6AEA38D0660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4D5CDC4-97CA-41F1-9288-3C6146BC4921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4CD27371-FABF-4134-856C-324586554C89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C7469F42-710B-4269-A87D-CC0EDDEA1CAB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AFE82B0-C77B-4B17-A338-39DBB312FDB1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AFF209A-0BEA-4629-9BEB-CE2FDE1BD3BE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AFD728A-0F6A-4B12-968E-3282CD759C1E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3D028B4-EE77-4AD7-9820-396B60211AA7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C647B3F-953E-44B2-B067-DEA0E78ECE66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9641736A-8113-4DE2-943C-D910184F57AF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4B2D770-C077-4231-A794-09F75915FB70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6BE300D-2CAE-49E7-B7FC-2EDCB55AE3CB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256E54-D2F6-40E2-9B1A-BA02839C467E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CF4B917-CA49-4D14-8FB4-057D549AF26E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F646193-C375-4E10-99F6-0D15B847F0D8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3890DE1-261F-48A4-A503-E38F6384ACE8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0A3095C-FDDC-4E1D-A694-232BEE1B5734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3BB7F69-B79B-4A2B-AD92-2E4EF7E8521B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BCC756-62B0-4B54-B9BD-8F5B9F50674C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2CE126A-816F-4237-B624-0C2125B49FD0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EC10682-1C2F-4CEF-9A51-057CBEEA0E88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92811C4-DE0C-4C3F-BAF1-13E95CD697BD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D071C7-FB6A-412A-8208-98CF1674AF87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8B089F06-036C-4DD5-B66C-BBC5AAB5CAFE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03E6E63-8A1D-4495-B687-9F40C7BF7B27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21C5EEE-E8B1-44AA-8D55-F2D10B41C6A7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874AF88-9DA0-4E72-8BB1-2D462C0D8FF8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19AB8C5-F3A2-4DF9-AA63-D67E6ABCE20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1F864A-C202-4442-BA76-91757467FDE4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5161E2E-CBC8-4480-AF12-CB91C6CCCC55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D5761790-D45E-4540-9130-D0025ED7DEAE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F50AC42-22EF-4EDC-9D48-8C2F901F3369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40B2199-C3D5-437D-8B21-BAA29F1FAEA3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6E1CF63-38C5-4576-BB0E-FB3C5866294D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C923535-6AEC-4BED-9966-576E5E09DA5E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30B8C41-3E22-40AE-A18D-C38A4CC74777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56B3003-62E0-4403-AD6A-C8CB5F685F7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60C0FFDA-D9DC-4630-A1AF-2C680F358420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4C535B-A63B-47AC-8D74-10A6CDA013A6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2B9659F-B710-44DB-8252-FD4EA7834AF1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5AEDBD0-B654-43B9-9E4F-72200914E2AF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499A8DD3-B623-40DC-8A06-A5C964BBE303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0F8703A-BB24-4A94-8502-81705F454567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3FF2D0E-69A9-46DC-883E-B2D6592143E1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0B54F54-069C-435A-AE48-34EE349B9F7A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6E98924-C566-4FEC-AC7A-77803919CEA1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F0E9AD7-1F67-4F32-A3A3-71A1C20D68D2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8A62A9-FAF5-4F9E-ABA9-49FCAD2A446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6E8D871-51EE-4D64-8C25-34FC06BF9303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F97080B-4FE7-4210-895A-3131F87C0752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F963510A-BE5F-4EA5-AFEE-522C7B436A0C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19AF8CB-B776-4386-B974-3074E43ED2A8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3092B9D-B6FF-4005-9779-75EDD70E3917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0AFB205-569C-4BDD-A113-3E9EB61081A7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18620EC-82D1-43FA-AEBA-11C03333EEA8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6986E76-4985-4EFB-86F3-65D85231FCA5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95C8761-7FDB-4CBD-8C32-630D5F77885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3D72B380-D8B3-450E-845F-E560C8F3D985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0EA2333-E179-4A51-9AB7-2FAC5E15C145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3EFF310-E7F8-47D0-A2EC-5EE86F8769AF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5C6B86A-641F-4D58-BD5F-AB4CDCC08F49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F582BAD-5D8E-4705-8D2E-2EF70BF61C7A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50ABC06-CD9E-49B5-94F3-2B7C659FBCDA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3312A89-4ACE-4E16-BE1E-F5E4F1B388A2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BC7A5E39-6BC8-40DE-AE71-1ACF50D9FE0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0EE354-E2F9-4858-B507-5208CA21684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8B1D4D2-C807-43EB-8CD6-6D0CF538AA7A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998287C-7E02-4D7B-97AD-D10A15D27B3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B01EEC8-714E-4BB9-AF9E-298A2A4C44EA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E1D159C-8820-4B9B-8270-7F8D7ECCA66E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FFD1BC2-A2A0-4E9A-BA2C-FE30D595DF84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C1E3497-6981-40E9-B8CA-D50480407DF4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5DC4529-FF38-487E-B18D-472D34C924A9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4178F40-2F3A-42BC-9296-C3E33BBF5AD4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E809978-728F-424A-A1FC-C7DE806A0C7D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C4939FA0-06FC-49CA-8372-6B98DEAA7012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E426D3E-5F51-4B7D-893B-30B610EF3B8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F602E72-4E93-4079-AA3F-0A4E0C6768B1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15A028E1-2ECE-43F9-A0A7-1E87B25BEE48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0737A642-A157-4A67-B5B7-89E38E433D7E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E7431BD-3698-4102-B44F-AF7FE70C84F6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723EBE-9D26-44E0-8BB3-90D5316C5D10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2297AA-02DB-4076-8AAC-75F6485CCC3B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F1D1C1E-A952-4EC1-827F-4E9072FD147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97C7FAC-95A0-4908-8ED9-E385E64C5042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9D73C5C-ABFD-4B74-B8BD-4288AE9B1E14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6AE83A6-2448-47CA-B2C5-F99F064514E3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8274CD7F-4A38-427C-8671-92D29DF33207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38BB8E-54B3-480A-8E8C-BAAAFB4BF20D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8040F3B-96C0-44C4-AA76-4A0FB5C62F92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74D0800-0C6E-47A5-8F6A-46E59752819F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837E1D-85C3-4D5C-96D4-C90FAF5552A4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D877FBA-4AB1-4F47-87C6-A3DC7812B3CD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19775F3-8D01-4C55-9378-B0A73A4C30D9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4CD7DFCB-3AF6-425F-A0B7-85AF1CA6419A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AA8E4F-B4C7-4DCA-89B8-B9A6149F665D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B3915D6-7B2E-40CD-91EE-18A5BD9D4B37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5EA9EA-3953-4607-98A8-C7EEEE085773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1F359A-F74C-4F72-9B7A-8769458767FE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58075AD-660A-4F4E-A52A-74D38A865C99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E38471D3-391B-4680-8002-64F9F3E938C5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2235CDD-F3E9-4DD1-BDDD-625FD622FA63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2A02DCD-DD62-4516-85BA-C44AF717400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9359048-80A3-474B-9BCC-27FD3E77540F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6CADEF42-FAA2-474D-BDDF-9F90A2CA798B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58966FE-FF9F-4D51-BFE0-C09FA0A43D3B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366BDC9-DD2F-45B7-BE2C-AB924211C473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67C1103-0D19-4801-A62F-935A6D96EE48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62F3B11-03B9-4B5B-B7BB-F4C7C5267CA4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7C096B1-3713-4D1A-9594-36AC71BCADD9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AEB3092A-557A-4D9B-85A2-9AAEE35FFB2D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03710D2-242E-458A-A86B-089FFFD8C26D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0863B1A-955B-4D99-994E-99539330F340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10B033A-5D8A-4A86-8385-DF992458F74E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B21C4D7-C711-4357-807D-A8FA49F6D154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255B92C-239D-4743-9200-D2A545ABCC22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0588B93-D4C4-4009-BEDE-33DE93004E62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981C1BB-7F62-4C0C-9D1C-B55F57EE1382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9FB1009-E7A6-4B3A-A189-70CF7526048E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652492D-0797-459F-8E87-87501395DA1E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0D0B2FE-90D5-49A1-8100-DE2EB7F1854A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84D5C3C4-6140-4B7F-B73E-490A1D08AB87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E4BC158-0312-4963-B513-D144C91E5880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7722504-9588-42E2-A7D1-546137897B6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1508D22-9925-4DB7-A630-F87F2B97EC37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07FB9D9-7F99-4F79-A99B-98752ACEA465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BE01C70-1906-4288-92C1-384FB388052F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B6536-11C1-4DF4-A032-5954B0400E44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50B5A39-5A4A-4077-BFDF-799DE5E8EE7C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934BB5F-AE2C-497F-A3A8-112A824729D4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CCEAFFD-1C84-4E77-A7F6-95555780E1AE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4D5C374-8C33-426F-B93A-375616A22027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A7E77F0-6A55-4C4B-A75F-63E543DA0D0F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6BFBCF24-84FA-445D-BABF-D9EDF4E96FD7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B6AFDC-C59C-45AF-9F13-C7091C27FA40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B3023C3-6860-4FC8-9C8D-C259C53C4273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1BA99D04-860F-4527-85B6-3BC91E51E96C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B41937E-8B3A-4A2F-8A5F-3011C5CE19A5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8C1B136-F117-4FDB-81B5-B97AD3D7F630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8E88C906-92E7-43BA-B285-D4534727275B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FC03DE-61FF-44E1-8A00-FF6B23F2BBA9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A393C68-D0C5-4401-BE2D-90A63F6A83BE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3191228-0480-4B4B-B16F-D5E4940DDD6F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763036D-958D-4256-86A7-9B02369528A1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410197F-F029-4E02-9E66-53FFF05CBE38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F8B2624-CEA5-41F4-B679-F35FE4B9D12A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41433AE-5D28-4C41-A289-B15B9863F089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1236A2B4-C5D3-4843-9A2B-4CA135041361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807A03D-BE31-4CA8-BB0D-3AA1F093AFD1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309E554C-FBE0-4265-88D1-969A9A213DDA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81E7D42-B7C0-4A2B-8205-41EFC47778DF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00BB3E9B-0C9B-47FE-9AB7-2AC1C8392600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C2DABCEC-73F1-45C4-A73F-64DFA6A46713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AB3B7F1-ACA8-4771-A45F-38B6CF3C7AF7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0B416BF-23A4-4E3D-81B4-735CC2715CBE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77322A1-965C-4087-97E1-0B03EF07C4E8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65CF86A-93D4-451E-B522-F065BC37089D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7F9CD725-4FEF-4EA2-BA9B-44F5428D59C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A13A5EAA-18EC-4959-A5BD-B835F1CDC9F2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926031E2-5D62-49E1-B614-B2C6A1DE3B76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983C44E-C1B9-4597-86CB-5CF279C49CEA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F42762E-782F-4C8D-AC74-EF77164BE19E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910CBAF2-F769-4D7A-97E2-1F6A489BFA5E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10FDAB6-25D6-40E0-A1C1-F47A1C2AB6F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F6F169E-AE68-4DF7-8188-5AE4B4C74CC4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661D391-3FF8-4E88-A755-C497C897D667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C4B9BA90-EC6A-48CC-90C1-3DC6049C0213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4990E40-3FA0-490F-8075-C87F9590D51D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4BFE7A-26FF-40C9-8BC7-46CD094DC6AC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FABAD3A-525A-4853-9669-0112A8A54D97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BBCECCFC-C955-4BFC-A82B-CA54358B9B55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C01C459-5E2E-4CD0-801E-530A0758277E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4752E0E7-B062-4B34-ACD7-8306A1D33290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6032369-BD82-4A0F-BA42-B571FC8E0817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C29AB41-4AE2-4D61-9D89-B0EC30F1B1B1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F932521F-00CA-4341-9290-7F92AF06673B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494495BC-A8DB-4760-9A8C-8D6E868FC365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0356C0C-6468-438B-97E4-CA1992198965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BC9139D5-256A-4982-A714-75738DA47DB4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A119DBEE-591A-457B-B000-DF26FC48AB23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85F077D-3082-4055-92AA-BC1F7B8F4ADF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579CB0DB-ABC2-435B-BB98-4FC9E50B5FD5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F1E928A-F964-4544-8ED0-92829898B313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A16F9A0-06C3-497D-8583-06A34E3EF8B3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FC4E106-015B-4769-8230-044FDE9196D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BF154D03-33E1-4818-9239-227B54893956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E092D49-331A-44D2-B485-98BE1EBC9697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939E847-36B8-4C4A-93A6-FA230DC39B2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BE14F687-833A-4721-98A4-AD79402F91AD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317A95D-21D6-4525-AD0A-608FB4933E09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4FF75F9-E3D2-4677-AF3D-F5C1A3AB4E24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E2BE1E1A-2437-4D1B-8846-E9BB631B4BDE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347BF406-C54A-4A03-A934-39C5B5075CC6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78D6B19-756B-4628-B95D-CE44784E3DFF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40540D1-0D8D-491C-9A3A-561894AB58E8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E01549E-DB80-4D40-BD71-BF639D2581BE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D6411C4-D3BE-414F-A98D-7344E1574E69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200254F-5C49-4D27-9015-F1B793F94246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2B53C87D-EB18-4189-A1EF-D95245B29AFF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39B6089-4A4C-4545-AFF2-61C7591B444C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DC3314D-DEAF-4B21-8FFD-B7ADA4F763A8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15FB168-B603-4E74-8B80-A9C25F94F2E6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10B3F7C-F7EB-4CED-9F06-1ED23EEAF5AA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9532999-F024-45F5-8ED8-B290658AE6C8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6D20991-151C-4BF4-B410-6B53735D4583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C8FA509-2656-4BA8-B9FA-62D72BCC2A41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360C56D1-FB5D-4E9D-B613-66EDCF8FBAC2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CDFA2ECF-C107-42F0-B980-6081CE372562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A629EB8-7862-4790-A527-3FE41265D8A7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68703EF-5584-4F6B-A4FB-86F54C31D4A9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DAA7E34-3288-40D3-A693-B104A057CBC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7F42A1B-9E0E-4F9E-8124-C8B8B47C594F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9C9E3EA0-79EA-4F86-ADD5-58135DAACC25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0532B05-DC07-404E-82CA-C595F6F585D0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EFAD9177-49A3-4AF9-8AC1-8B6BD6C90B8F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1F26500A-26B6-4681-B7CA-20E8E5875CC5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8D95EB8-DF4B-4D4E-9B3D-19146C862129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6046E07-F1C8-48DD-AB0A-4214A21365EE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BF5B7E8-3A87-4D8D-8092-07A12F41E9C3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D775AE-153A-40A8-9347-57368F96FD40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6C7EA4-3B78-4411-ACA9-F3F664F92106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DF58A256-A56D-4648-AB9E-6C4EF4084619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7EB73B8-8702-498A-AE96-E68966B63564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EE95091-A168-4718-ADC6-3E4E1F7F9907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49BBA89-33FA-42C7-A080-D152E46A771C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A4E674-9641-48DC-A84C-F119A4833F1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8B56944-6044-49B7-9659-E8E78C4C124E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BCD50F3B-F5BE-4061-9D4B-4FA00B75E9BD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0CA546B-068B-46A2-86DE-0760FFADB28F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9F65829-6976-48BD-B284-720967B35D9C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2E2F033-378D-4227-8715-633D89BECCB8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77CB421-A0CD-4D53-806A-13D1882BBAB6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9D91223-F72D-4BBC-A24D-78F62A889F31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EC9F7A97-D646-4130-AA77-631669A7F951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46F3E6F-A470-4A7C-BFB0-E3953CBE6659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9E116E2D-8C62-4EC1-B67F-517DAD1379A0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D6236EDA-2B36-486F-9D85-0E33BD26379D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6485F62-A4C1-4E26-9E9D-4148C72884C7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5B70E7E-0B9E-4A3F-AA83-2849725DD6B3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D5FD294-8FB4-4E65-9C4C-91FE7FA6ED63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864B4E5-5823-48CC-BFBB-B15D8EB0E10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EE234A31-8F9F-454E-8D44-EB4C4E7BF2C9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E47E29C-2F66-442E-8C84-007D534219F7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EB280DF-D9FC-4597-8E90-D7CA51676B93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111009-865A-4CCF-A8A7-153B470D3373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8BF1AD4B-EFB7-4215-B517-3BBC4D7A4E79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06116A8-D39C-4E25-960F-61AB8331CF9A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B89BEE6-E083-4C8D-A96E-840572DF526F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73776E8-E17E-4632-BCED-963D3E251659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94E6C606-8B01-4825-9A30-45C25056D66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DCE4ED9-A443-4A2C-9BF4-CFB9A9D8C6C1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2A214D0-5B22-4F21-BE15-987B1F1A2FA3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D305C7-E472-494E-B44D-D4C1180FA267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1151920-3241-4BA1-981E-A52E75B2D8E5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8931484E-7DF5-4C8E-95CA-540D5E8B0BFC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9C447A0-BB40-4FF2-98D9-D41B0D864559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E04A1F9-6ABF-4D0B-9A73-E9A00D4082C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C146A82-6A35-4FE4-BDC5-A5126574D33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99EE9432-FF65-4493-810C-B07FAA5806EE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A44851C0-3669-46B5-99FD-D557A313B3A8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F8C660F-32C2-41AB-9A77-7F0416FFD65A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235F781-9A7C-4778-A6C1-F169F5DAB856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27FA436-6EF1-4D04-8C22-4AC3037DC55C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83CEEC5-FC9F-4A70-81A3-EDDED852EAC0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2CB89F9-E09F-42F1-93B5-1E1104F954B8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2DE09BEB-73DA-43FC-A964-A3A6C3EB084C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9149FA7-01EF-4E82-A189-B504522B7EB3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B48CE52A-4FF8-4204-AA5A-378DD0682F96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B84FC9-0DA3-4866-8B48-22F1F923B82A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6544198-FC93-46A3-8082-7A3E23977AC2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558ECCE-2C4E-4085-B2C9-8432BDA9C7B1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BD2C8EA-0E4A-49E4-8E63-50DB7669DB7A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DCB408C-C998-4E21-BC3C-1CE83B68FB13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43352C9-F9AC-410A-9610-324C9E7E8D39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DF2B0EA-93BF-4DA3-99F8-C650900D7B43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E206F50-8CE7-4407-B335-1F5D0E0CE2DD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EA785F2A-D40D-4BA2-942D-BB39266133BB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A0E60FD-A413-43B4-A8CD-DF770D6766D6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B5D5ED-12BB-4693-B1AB-ABDDE7749E06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AD8E9F9-44A1-41F3-BF5A-FCA63D38490C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2B4C780-60F3-4BED-BFAE-22A29B476BC5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7B7A8E1E-ED8F-4F5E-990C-925D3FA95216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B6F44AE-98FD-4712-84C0-91A1A8092556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C6082EE-DBD8-4A82-9BA1-8D9160082818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454D338E-738F-4D04-9525-785ED1C37F7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C2FDA9A3-7432-4DA2-ADEF-D3277BD4ADAD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82A17F1-9283-415E-BD55-900B2815603A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E2E84E9-54F9-41D4-8475-FEB50065188B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432D64D-E29A-46FA-98CD-C54CECD56AFC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D4A4CA0-C14C-4C4A-91F0-B15F03ADF415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905ED0F-707B-449E-A493-EED5F963BBA1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4C8BD7E-5798-4E2D-A0B1-B408B31AE18D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372A14F-F2D7-4BEF-BDFC-DE7EC7BD9EA6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4DE27D41-4763-4BC1-9CC4-4AAE1E039DB8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69EFA7AD-24AD-40CD-90D9-0A795E75A92B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C757E74-98EB-4DA8-B3BD-2CF08B029753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E40E72E0-6D0C-4F3D-B24B-3E1A6880A4EE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A47B927-7BB4-4998-AE39-2DE896A6274A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C87DFC4-3F53-45A4-BBEE-701DA6184F63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9CAC53B-2387-4413-9807-D30495C1D593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27E0E728-1253-4782-9FDA-7A258EE22672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3FF5CA42-2366-440C-96ED-3EB6B56388E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7A32454-9C64-4C26-BC34-AC59FB6D9893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B2F73F8-BF8D-43D8-AF05-9A699CAAC87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24CBF426-32A0-401A-AC67-597F668F1944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DAA6CD9-A233-4248-A70B-CBDB0637DAD0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7D8C59-7DBC-42DC-B298-64DDD0F7BBE9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AAC618-F184-422B-9D68-90EBE22A2E20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F923518-4D81-4C72-BD58-7839D758DE01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EE6D18C0-9A84-4DC2-87CA-C957C8A8A6BC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3F9340CC-DCEE-43EC-97F1-CC6DA950BAF1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7FE301E2-236A-4CC2-A933-C97657C9BA38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4C61974C-DC42-4989-BACF-C2B9FDA8E30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27CE680-B3E9-45F9-A224-DED66B8D7172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3E013F-691C-4EB6-BF10-3F6501912A44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ECEB2F5-14A2-4D27-85E8-41EF1072E3CB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9A93D3-20EF-43A2-B859-EC961D895756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49EA39F-2E4E-4796-95F4-CF24040FC35E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88AC8034-A0FF-43C1-9ED1-C47C9750C79E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76C968F2-82AC-4ED8-9260-EBE15F2B7814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338E5BB-8448-4D41-A20A-F870D56EFA6E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0416541-D860-4147-96D9-9DE80A765A7C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C2699A5-33E6-4FC8-8F37-09D8A121011A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B692BB93-32FE-420E-80A9-9D376DDFCEF2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641C758C-FF47-4AD9-9642-45EE8003624D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F111AC09-D910-470E-AD3E-A43AD216FF40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1CA0EB9-09A4-4613-A73C-3E41492D6D30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02A45B5-468E-477A-B61F-F4147D90C897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76DCBCB-1727-48C0-9F81-9B0EB0AE44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06B031A-2833-407A-B1FF-4210945E6734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C08208B8-BCE7-4237-80A2-95A0A519C6A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C17614A-EE4B-4197-893E-85E2AFE9970D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1955BAE-E9F5-4CAA-A45F-8B418EB347B7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EAB833E-96C8-45FC-BCE6-C2AD0E09BA5B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4B10B6AB-AADF-4CB8-8F94-E12B3D034833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67D1415-8BD7-43CB-872E-574F4DA9527E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8D5BE252-1F1D-4B53-AEFB-28ED486F9E00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9305B7F2-3176-414C-BF16-022C0E74E441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E6731BA4-84BA-4BDF-B8EA-5784C261C468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F2047F86-9F3A-4CE0-B5CE-B3A2F2B26540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745F773-84F6-4217-912E-DCAB3F96F43A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2DA4F85-F1ED-495E-9554-3530B036A7F4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9B363FE-DD1E-443C-81E1-C2262A6D73DA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2569B6F-9B0F-4F26-BE67-8437DB1788A0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0DEC7018-902D-4652-921E-7D738685B4AF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21BBB6CD-A534-405D-A7D9-D11AC7B8232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7FDA433C-69F9-41EF-8911-CC4C01CB6665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2116D304-5385-4BFE-B14B-C34360939B3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B09D01A-BC9E-4C9E-B65D-83495F0445B9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7D55CCD-29A1-469F-B1A0-BFE57F9F1112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3FF94A98-E655-46B9-9805-50635ACDF297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54C83B4-1E41-43D1-95EB-0692CF3FAEC8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7F326CA-F583-4CFF-8485-9D4A0DF25A5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1F7C420-D713-428A-BE81-9A86A2D55A93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CD2E5D-4979-4CA0-973E-AC33D45A604C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D2F0FCCA-8E2C-4C9B-81D7-70D3F66FB70E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B0AE8D-9F99-476A-956D-CAD5D5EAE80A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A5625ED6-4CFE-4E7D-97E0-F25C27F9ACF6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8410E01-A20E-4660-AFEE-E36101F41464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D13BB7C-9F54-4C85-9C4F-5E1E218C28A7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BF97AF08-5F4A-44A4-AF0E-243290DB2BD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AC3F4B6-6BC4-4DB1-B3DE-951263DB36AD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086CA42-5F43-45F4-A27E-7599501AA5D1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93D217E1-F3EB-409A-90CF-C0E155575328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9867782-1D93-49E1-A641-98BB4EE4BAED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4D754989-DC53-40B5-97EB-067C38ED823D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1F069646-8381-40F9-9FBE-9125168E14D2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8C9FEDA-C75D-4821-89FA-EC60209C3723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DACB2245-F8F1-49E4-815E-52BFEC20B450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256B03F1-E381-40AD-B331-FA34F61265F0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820F3D8-8AA5-4DE2-9044-92059B57CF1A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47996B6-F8B6-4341-9764-C01D7B7831E1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37B51BD-88F9-486E-AA4A-617F8704480E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EF66475-CEC2-4DE3-A782-E19C5562A05E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187D9F26-78FD-4383-81E8-FE82AC1D38B2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C6E1166A-01D9-4C42-A1FF-FC3B77E3FC3E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D309229-BBD3-41C1-86FB-81CD430C6D93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D7EDFC7-C61E-4FC4-A313-C2BC15B0F583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E97B81F-E8D8-4B4F-969B-91D002597BF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8ABCDFB-BCCE-4561-872C-870A95B9DCA6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06EE4068-8538-42F6-B19A-013DD86B274F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BFE95C1-BD9E-4CE6-B882-850F9E9F4A37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5732F5C9-A656-40FF-A225-849FEF1E13A9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3FA831A-12EB-493A-9293-B35DF976D2CE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B906791E-DC24-4413-A9DE-54364BA93339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BC1B6FDC-0594-4E80-8530-F45E47E8F284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10FF3BEC-1403-449D-8E2A-D5E4F7AA0FEF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DFFDE4A-D2D3-4B93-9CE5-940C2B112493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B19B92E-587A-42D8-B93A-C1506AF71B23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3367A86-8AD5-4A59-82D9-395BBE2B976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48B2033-8714-4141-A294-A3CC69EF8824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54B71F8-E5C6-4780-BD34-A2C00D404281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30BD1E4D-6432-4F46-8EF9-DA6A44ECA7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C8C302E-745D-426F-ACBA-B883ED2FB9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89045BE8-7D52-466D-BE10-DB1F7874CBBB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BC57F540-EC33-4796-8DD6-09DC0B9EEB20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6045B94-7FFF-4A4C-9620-34C8D97B2B85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925D676-8B10-42B9-9A57-80C0560B8C5D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7F778E9-153B-428E-A17A-6AEB5730E06C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7C04522-80CF-4341-BB5E-47DE3E8D5840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4ED90D6-B632-49E9-919A-6A5928220124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BD24CA5-17DE-4C1E-A61E-53E33A59844E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C3EC419-5AC2-41C9-8C47-96511576A1EA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32D85EA-B9FC-4D12-B2DB-5240DEB20F0E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D09CEBC-2553-4127-A663-C441E1C12C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A055DC3-72D1-475E-969D-4A9669319034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3D362640-717E-473E-A40D-0E37CA1B87AB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16243F6-8809-4CFB-ADB5-7DBD3C916A4B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1503EBB5-3A8D-4AE6-B462-064BAE3E9C08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BF79862F-5502-4F4C-9815-A9D0E3CA7AC0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99977D5-7335-4EB9-8B70-B404DB0EEAEE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E5524ED8-7F02-4171-9769-B37061AD4190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E13831-ABEE-4723-8225-53FFA935BC4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B380834-0932-447F-B8F1-B4A31B53C359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DEAECE8-F275-4710-AA19-7CF4EAFA82FF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F27EA3CE-04EF-44BC-94CC-C87D7B87A0F4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D83C2B8B-118E-41CD-91D2-B765DE5024F9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A76F80BE-75FB-486A-B994-04EF447C9CE4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122AAD40-E149-4A6F-8284-AFD43F03D7F8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AA43A73B-3F46-436E-87D1-9B7C627497F3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AB9BA1C-A713-4BEF-94DE-3C91FF02ADA4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C00AE54-549B-4AF0-9847-98949F955085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F355247-A831-4D01-9BAF-C5F9F977063A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4E64F54-849C-45C6-9A2E-4046BE6EDCB2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9A8FF99-D992-4F9F-BF2A-F4A567B3153A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24A4F454-2BE5-4C16-941E-D9056DEAC989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057BBB9-5628-48AA-9CDD-747E068A7EEB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3D795D7-9EE1-424B-84AF-87A097C6A945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30BDC8EA-A2ED-4D1D-9DFB-1CFF9AC582A9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51B3C75-45BE-4699-9B19-EDC166D40817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B3F8F507-DEC3-448A-B51A-E049443F734D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A5FA63D-B4DF-4B70-B6A9-2038333B67C4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8E61F74-9039-45A9-AC35-AB52B511E6C2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E54F081-DE8E-41EE-87FD-02A787FD67D5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A7561202-67E3-41D0-9341-61ADA17267CB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7046B844-A7C4-4248-8D56-26B4F3B06357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8415F89-B639-4D3E-BC71-80D19682EC64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80731FC-3545-447B-AC48-385DEB946561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E6E8015D-41A2-4AA5-89C6-E3E05B0F2BDD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132FD27-8958-4BE8-A593-4C5FC7DA78A0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B4F135-FAF8-4E4B-871F-DD9D26615596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13AC8FD-1388-47CD-BB77-5CBBD4267392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FBB135C-15FA-45D1-B126-A30AC59532FB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CF6C4A0E-4131-4C47-AC03-E1D8EF5D7A5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3829C69-462D-4E07-8E7C-73924B845429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8ECC5869-4420-4720-B9BB-DD8E35186650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B80AC8A9-CBC2-4FB1-AC5A-1F37997420C2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ADBC9DA-7636-4BD8-805D-B825CA8DB1FA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1FC55D59-E23A-4923-8FA0-073941232C7F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EC8C85E-022C-4920-B79A-06CF92CDD2DA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324B7AAD-8C05-4541-9E81-CD8684EC4B4A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5EA39EC-7B40-4E05-81BA-94BA1EAAC780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75D1F0F-42B5-4211-B803-EE51F0C1B23B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3DDD4D0-0EC3-498C-A5B1-6559F53E136D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DBD284C0-1A58-486A-8262-05D379B20056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7CAC7E6-4071-4F6C-A392-15E996B0CFE6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BB92E97F-D30C-41CB-9912-C7F0CE3C884A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1DA5C34A-D2C1-48E6-91D4-B99FC26EBA35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582693A-F22C-4533-977D-543A32256DD4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57F716E-7F13-46DF-999D-C1CC53C86662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5D5B4755-B4D8-4FC6-ADB0-BD03333D8040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2B6DBB89-7DA7-4E4A-9535-BF3501D8FD4A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7ACADB1-16D6-4C3D-8614-DD11871E06F4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BEA2EB4-4D7C-4130-94D1-0EC4AC9D1104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075488F-C483-40F1-9325-BE5A0CDB71DD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F3603BCE-8F85-4AB2-9604-5B5C42D896C8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1F01584E-6749-4A78-8CE8-8A214E525B70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BB7F02FE-FA12-415A-9A9D-9C2E8A68EA17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751B73D-8670-4FFF-9CC8-D4370AB015B0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4FD340A-94CE-4EFC-B880-554F381674F5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FE84B865-75FE-49A2-A432-FA8E82295D7D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1B5A278-13E4-41EB-95AA-830D2F8BA241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4489B4-EAB3-4ACC-B7F4-4CBD4DF14E8D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D6966F28-84EF-41F2-85CE-39A63B99EA57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FBD68C5-9261-4948-AB95-868DCED6512D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66E200C-28C2-4BF9-84B2-891685698515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E651685-BE23-4C3A-A7FC-FB3DE70D5F57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5111ADF-881F-40DF-B1C8-C05BD21A2E5B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6991269-6177-4E7E-A60A-56CB00DB23CE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BB424D12-2C9D-4B7E-86B7-283BD34D2ECD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69E0B838-A0BA-44CE-8C4A-F34E1C350E9A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C117158-6CB9-4420-A807-702D83EFA3F8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DF66C0A1-614D-48CD-8E9A-6864CE55F94C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40CFEEA-5736-4BD9-B532-70D5DBDFC6C3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153D7A54-442E-4C3D-ADC8-ED4191051709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CA3114-AAC1-43C7-80D1-213A26165642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EF223D1-A760-4445-BEAA-AAC5750600B4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B11EBF8-0E3A-4BF3-A0B3-ECD04609800A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01C887D-DE1D-477B-921C-6DBF92B6B916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F4EC493D-6A48-412D-80C5-F8F69C89E0FA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E1AC4CF-3E6D-45F4-BB25-B90312024479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B2C2344-2AC8-40F2-A061-AE11DF6C4AA5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E21EA42-05E5-42B5-A33A-FB0EDA5A5CDE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D9CBD71B-6D86-4D81-BC8A-626FE12459CD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034884B6-ED45-413B-ABF5-F740A8BBD546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6568EEF1-1C44-4AE1-BF2D-0ED566F64092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26AA6CC-AFBB-402B-A1C1-BAEC5D5806BE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A52CBD9-FF5D-488B-B261-B998CD4385C4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D80217E-2268-45F9-999E-D3B31D0B939E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07721CBA-A77F-4DB9-A3D6-859A7EF4CA21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D1D9B8-F97F-4D11-8D3A-2E3666FEA9A1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61DC694-CAB7-46E3-879A-6C69C88D2271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651BA7E-75D3-4CCF-A06A-E19A6BC21700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625F64D-E070-47B8-967E-0C4BC36F79E4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2CF3FB9-B03E-4870-B0F8-63A543FD0B32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B0F8129-5A36-4528-9E61-80FEBB31E34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B7D92A2-98C8-4B0D-A7DB-CD0B99B27D47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7351349-365A-4C04-BC77-498727C8A73E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C97675E7-1E8C-4445-A5E7-7F5BD4D8952B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58D80B5-5EFA-42F2-9D10-A28FAA930D48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4BCA028-DBBD-45FE-A9CE-5419F1122B28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0595017-F917-4D37-BBC3-389BF7D634B1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2F01BE11-B1B8-49D7-BF57-61AE73FE5CBF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C143BB-796F-41A1-A994-08CDA3A4073D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B1A9BB-854B-4210-BAE0-6456F7C2A4AF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07B1DD90-5717-4E54-9563-EAAE535A518D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2275C340-BF0B-4323-ABBD-20E1F1C21C4D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D9E86DF-00C6-4260-8CDE-437DF513CFA8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D7C90101-C911-4549-A782-40FFD9443A5A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F8A41F22-1B85-49A0-A45A-216E8E5E88E1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A7A98CDD-FFD9-45F7-8074-21605C332E46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4128DAE-17E2-4DC3-A0D0-BC8F99A2D78C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304AE7A-E622-4DA7-80BE-E2649668C802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44876431-8233-458B-A013-628453CF410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6C7801D-5DA0-4027-B8BA-DB305163E23A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428245BF-E5F5-4964-85C5-8542A6269892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01D189C2-C281-4D17-9BB9-321AC92A6205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0657CAA-F40B-47C7-B952-829607C28F05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783032A-8CB5-4CF6-B0CF-8434D99C5F23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FF2DFB1-DDEA-4737-8985-B52D6F7A7DBA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B767CEF-C253-4C94-A263-B45376207736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E6B5C7D-5FA1-4250-B17A-EFF5A562D844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37D300E-82BD-4E2E-A62D-B12464E832F3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BE6EE2C-11FC-4978-88B8-3EC20177D1A6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641422A6-CC85-4C3E-8025-D1206025BFCA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28F0FAE-03B5-40BE-BD26-B20D424AC711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1212226-81CC-45AE-B80F-8A2EE8059AF3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FB53985C-2EEF-4C75-8A53-B163BCC24C12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EFA9B722-779C-4C2A-83D1-6BE0624433A2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B2247516-EDBF-4E0C-A2B6-8D4D5D0AC603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09AB3BA-D6B4-4446-8E88-80C5649F0506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81784A-49D1-4371-8B63-16E4EE69897C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6CE9D0DE-C422-41F8-83AB-B7ED53145935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BA4BDD3-A637-41B0-B098-FF241A2A7893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910023-4F91-422B-A33F-8F18E93809DA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88B2960-DCA7-42E7-8773-F6D6C08C1691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531B3E8-DE02-44CA-8A8B-E89855CA5F2F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9F5AA1D1-2DA2-448C-8901-AF0B0FDCE0F8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48F04AC-0B0C-46BD-84BE-936273A06D4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0F2A56B2-1070-4B6E-8EFA-C155637B60D5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B44383ED-20B5-4155-B043-31F71FFDCDB0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223FA2C5-686A-4222-8279-F2DD5EB3889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B195DF42-22AA-4501-A205-C47928B65FA1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41E0DDA4-9ADB-4E4F-99A3-4E36A6EB8FD8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07E7BC7-0ABC-4E58-98A7-7BB17496B2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3FBFF1A-1D8E-4B5C-8844-10DA1E2FFD4F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3461FED-B021-49D3-97A0-0C387D9F959E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7CEC1BD-4B87-4AA1-8612-818769627E64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BB8EB80-C2AC-4F56-8428-C645941D5A4D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117F7B6B-E1D5-4BE7-845A-24F2666B17CC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620B504-FCB2-43F6-93E6-AD1E8C1FBEAE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1FE9741F-01AF-4C8E-8CEC-456F055176F2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70AB4DAE-9E27-4DD6-99CB-589B0C27BB90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22EBA195-4A4D-4C91-8D24-3EDE958AFDD6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6D25B3C1-FD62-4672-BE26-EAA5EC233F12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17BEF8F-1CE5-4A3A-B6CD-DDBB55EB54F0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5297343-4CB7-4C98-AEE8-6FFA1188B865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2464CD3-920B-4DDD-974B-2105332CBA1A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14D9749-3E9A-4D04-AFEA-DF796A512305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3D96525F-2297-46CE-9D1F-A85161B87305}"/>
              </a:ext>
            </a:extLst>
          </p:cNvPr>
          <p:cNvSpPr/>
          <p:nvPr userDrawn="1"/>
        </p:nvSpPr>
        <p:spPr>
          <a:xfrm flipH="1" flipV="1">
            <a:off x="1928" y="1478947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99113248-B8C8-4242-89B9-BC100C75E594}"/>
              </a:ext>
            </a:extLst>
          </p:cNvPr>
          <p:cNvSpPr/>
          <p:nvPr userDrawn="1"/>
        </p:nvSpPr>
        <p:spPr>
          <a:xfrm flipH="1">
            <a:off x="567858" y="1882900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207359ED-A142-49BC-9E20-515A886BE86D}"/>
              </a:ext>
            </a:extLst>
          </p:cNvPr>
          <p:cNvSpPr/>
          <p:nvPr userDrawn="1"/>
        </p:nvSpPr>
        <p:spPr>
          <a:xfrm flipH="1">
            <a:off x="6261821" y="788866"/>
            <a:ext cx="734292" cy="734291"/>
          </a:xfrm>
          <a:prstGeom prst="ellipse">
            <a:avLst/>
          </a:prstGeom>
          <a:pattFill prst="zigZ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B0BEF9F8-C0BE-4F8B-AAA9-D881B73B30B2}"/>
              </a:ext>
            </a:extLst>
          </p:cNvPr>
          <p:cNvSpPr/>
          <p:nvPr userDrawn="1"/>
        </p:nvSpPr>
        <p:spPr>
          <a:xfrm flipH="1">
            <a:off x="808433" y="4579846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3810EA8C-32D0-45C1-9C16-0A8E143C689A}"/>
              </a:ext>
            </a:extLst>
          </p:cNvPr>
          <p:cNvSpPr/>
          <p:nvPr userDrawn="1"/>
        </p:nvSpPr>
        <p:spPr>
          <a:xfrm flipH="1" flipV="1">
            <a:off x="10561471" y="2548624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637BD85A-3CF1-42DE-B81E-3575439A7734}"/>
              </a:ext>
            </a:extLst>
          </p:cNvPr>
          <p:cNvSpPr/>
          <p:nvPr userDrawn="1"/>
        </p:nvSpPr>
        <p:spPr>
          <a:xfrm>
            <a:off x="-6461" y="5626171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3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5A525458-8491-4FA9-B771-B4D1E29CEB3C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7995" y="3570990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E4D7223E-B6D5-4659-9ED3-F0D6979AE559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022" y="2310096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CBE031B-41D6-4F24-982C-5DBBCB31CD85}"/>
              </a:ext>
            </a:extLst>
          </p:cNvPr>
          <p:cNvSpPr/>
          <p:nvPr userDrawn="1"/>
        </p:nvSpPr>
        <p:spPr>
          <a:xfrm flipH="1">
            <a:off x="7397769" y="1713786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E3700AFB-5CAB-41CB-945B-2C6BF510DF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84946" y="3541647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7" name="Oval 1646">
            <a:extLst>
              <a:ext uri="{FF2B5EF4-FFF2-40B4-BE49-F238E27FC236}">
                <a16:creationId xmlns:a16="http://schemas.microsoft.com/office/drawing/2014/main" id="{A8352E1B-0FD5-4F9E-9B42-F7194D935B30}"/>
              </a:ext>
            </a:extLst>
          </p:cNvPr>
          <p:cNvSpPr/>
          <p:nvPr userDrawn="1"/>
        </p:nvSpPr>
        <p:spPr>
          <a:xfrm flipH="1">
            <a:off x="1525251" y="13810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2AF63B82-3A9B-4CC4-A60E-A5762795B6C2}"/>
              </a:ext>
            </a:extLst>
          </p:cNvPr>
          <p:cNvGrpSpPr/>
          <p:nvPr userDrawn="1"/>
        </p:nvGrpSpPr>
        <p:grpSpPr>
          <a:xfrm rot="3600000">
            <a:off x="11458778" y="-193036"/>
            <a:ext cx="768168" cy="816384"/>
            <a:chOff x="10694596" y="33993"/>
            <a:chExt cx="1223883" cy="1300703"/>
          </a:xfrm>
          <a:solidFill>
            <a:srgbClr val="FFC000">
              <a:alpha val="60000"/>
            </a:srgbClr>
          </a:solidFill>
        </p:grpSpPr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620C9BC6-F421-4F30-86AE-C62C4DDF2E46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1" name="Oval 1650">
              <a:extLst>
                <a:ext uri="{FF2B5EF4-FFF2-40B4-BE49-F238E27FC236}">
                  <a16:creationId xmlns:a16="http://schemas.microsoft.com/office/drawing/2014/main" id="{530879E6-37EA-44C9-BB24-7CBAA03E5ED7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95B7DBF-D71B-4C59-855B-BD8E61CF9936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190A1820-AC1F-4ED3-A71D-2B79EEDDA178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4" name="Oval 1653">
              <a:extLst>
                <a:ext uri="{FF2B5EF4-FFF2-40B4-BE49-F238E27FC236}">
                  <a16:creationId xmlns:a16="http://schemas.microsoft.com/office/drawing/2014/main" id="{73C31010-576D-4927-A346-678558BA08BF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5" name="Oval 1654">
              <a:extLst>
                <a:ext uri="{FF2B5EF4-FFF2-40B4-BE49-F238E27FC236}">
                  <a16:creationId xmlns:a16="http://schemas.microsoft.com/office/drawing/2014/main" id="{AAF9F54E-DCB0-46C5-A5A6-59700710FD61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6" name="Oval 1655">
              <a:extLst>
                <a:ext uri="{FF2B5EF4-FFF2-40B4-BE49-F238E27FC236}">
                  <a16:creationId xmlns:a16="http://schemas.microsoft.com/office/drawing/2014/main" id="{7A105FF7-216E-455D-AAAC-B8DED5984184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7893975A-5B7A-4BED-AFDE-DB79E5499A7F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D076A53A-5347-4ED9-AC15-1887D45B7C0B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6A872F49-6C24-4C31-B6E5-12FEC9DB3A9C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27F63B51-1CBC-4C49-AC5B-EE28A678921D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80599D2C-CD98-480B-9035-595C2B1A3D84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BC29A7F0-772B-4C36-A029-F5CB1E9A8463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6775A890-841C-44E6-8645-502EA288059F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3FBF23B1-59E4-4051-921C-4238B8A377E3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5" name="Oval 1664">
              <a:extLst>
                <a:ext uri="{FF2B5EF4-FFF2-40B4-BE49-F238E27FC236}">
                  <a16:creationId xmlns:a16="http://schemas.microsoft.com/office/drawing/2014/main" id="{01051BFE-E5BF-46E0-9705-0036DDB2332D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F43B0561-A7CB-4E9B-A10E-39674F20ED5B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1C655CF6-49BA-45D4-A387-B5DAFC9DE878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415D238-C162-43F2-B869-6E2213FC31B5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985E1EF6-A496-40E0-B62A-E60C0D97002D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87321796-0A80-4C58-B121-165BC92A479E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6DC8EC4C-8759-4E67-A54B-86F87A085726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A7B74F23-EBB2-4643-98E6-802B1AE4AF86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A7CF6C40-713A-4B43-9E10-B138F2EF50CF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BFC85774-6334-4C4F-95D3-67FFB7DBA8FF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F77FBC50-FB7C-4D88-92C5-61B9BB35BFA9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56E17B4-7131-4D3C-AC0D-5AB2D127EAC4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D5E5A117-DD1D-4DF8-A128-C0FFD0D071A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D6273725-48D2-428C-A598-3E3A6851828E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9460E480-14E5-4414-94B2-3150506C59B0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9F9D8-4962-4E5A-8758-E78CF082F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2005" y="3083184"/>
            <a:ext cx="5255052" cy="757130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IN" sz="4800" b="1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french fries in a red box&#10;&#10;Description automatically generated">
            <a:extLst>
              <a:ext uri="{FF2B5EF4-FFF2-40B4-BE49-F238E27FC236}">
                <a16:creationId xmlns:a16="http://schemas.microsoft.com/office/drawing/2014/main" id="{C2AE0F17-FF10-D569-3207-6DAB81A7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" y="-193904"/>
            <a:ext cx="5168132" cy="5901449"/>
          </a:xfrm>
          <a:prstGeom prst="rect">
            <a:avLst/>
          </a:prstGeom>
        </p:spPr>
      </p:pic>
      <p:grpSp>
        <p:nvGrpSpPr>
          <p:cNvPr id="1680" name="Group 1679">
            <a:extLst>
              <a:ext uri="{FF2B5EF4-FFF2-40B4-BE49-F238E27FC236}">
                <a16:creationId xmlns:a16="http://schemas.microsoft.com/office/drawing/2014/main" id="{247FFB10-9320-47E9-8977-8963C80B29E3}"/>
              </a:ext>
            </a:extLst>
          </p:cNvPr>
          <p:cNvGrpSpPr/>
          <p:nvPr userDrawn="1"/>
        </p:nvGrpSpPr>
        <p:grpSpPr>
          <a:xfrm>
            <a:off x="8944631" y="5864349"/>
            <a:ext cx="2044476" cy="612352"/>
            <a:chOff x="2110247" y="8827175"/>
            <a:chExt cx="3112895" cy="932360"/>
          </a:xfrm>
        </p:grpSpPr>
        <p:pic>
          <p:nvPicPr>
            <p:cNvPr id="1681" name="Graphic 33">
              <a:extLst>
                <a:ext uri="{FF2B5EF4-FFF2-40B4-BE49-F238E27FC236}">
                  <a16:creationId xmlns:a16="http://schemas.microsoft.com/office/drawing/2014/main" id="{DA01918F-6B00-4AA9-8468-AD612A67C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9D17E116-34F2-4B15-951B-48B979A53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5D79994A-EF88-B21E-B632-51512BF829D0}"/>
              </a:ext>
            </a:extLst>
          </p:cNvPr>
          <p:cNvGrpSpPr/>
          <p:nvPr userDrawn="1"/>
        </p:nvGrpSpPr>
        <p:grpSpPr>
          <a:xfrm>
            <a:off x="11136279" y="5858540"/>
            <a:ext cx="623972" cy="623970"/>
            <a:chOff x="3697222" y="2122826"/>
            <a:chExt cx="4353873" cy="4353873"/>
          </a:xfrm>
        </p:grpSpPr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1180E7E2-B304-B1FE-CB1E-02A88439ED71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1686" name="Picture 1685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E2F2182-0831-795F-1203-2AF0F382C1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41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1-Column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ABD205-C6C8-D145-A2F5-ECA14E3FEF63}"/>
              </a:ext>
            </a:extLst>
          </p:cNvPr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2" y="215755"/>
            <a:ext cx="11508487" cy="482899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05DF861-1319-452B-8F20-48C34836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82" y="6457316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1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0" indent="0">
              <a:defRPr sz="1001"/>
            </a:lvl2pPr>
            <a:lvl3pPr marL="0" indent="0">
              <a:defRPr sz="1001"/>
            </a:lvl3pPr>
            <a:lvl4pPr marL="0" indent="0">
              <a:defRPr sz="1001"/>
            </a:lvl4pPr>
            <a:lvl5pPr marL="0" indent="0">
              <a:defRPr sz="1001"/>
            </a:lvl5pPr>
            <a:lvl6pPr marL="0" indent="0">
              <a:defRPr sz="1001"/>
            </a:lvl6pPr>
            <a:lvl7pPr marL="0" indent="0">
              <a:defRPr sz="1001"/>
            </a:lvl7pPr>
            <a:lvl8pPr marL="0" indent="0">
              <a:defRPr sz="1001"/>
            </a:lvl8pPr>
            <a:lvl9pPr marL="0" indent="0">
              <a:defRPr sz="1001"/>
            </a:lvl9pPr>
          </a:lstStyle>
          <a:p>
            <a:r>
              <a:rPr lang="en-US"/>
              <a:t>© 2023 Cognizant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BB5DA-5E39-4B39-84CB-EAF3B09FAC0C}"/>
              </a:ext>
            </a:extLst>
          </p:cNvPr>
          <p:cNvSpPr txBox="1"/>
          <p:nvPr userDrawn="1"/>
        </p:nvSpPr>
        <p:spPr>
          <a:xfrm>
            <a:off x="376777" y="6469840"/>
            <a:ext cx="69532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EFEF571-C9B4-4D92-A7F7-315B894862A8}" type="slidenum">
              <a:rPr lang="en-US" sz="1067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67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AC877-6988-49E8-BD7F-937F371C4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84" y="6321994"/>
            <a:ext cx="596738" cy="59673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D33705-65D7-4FF3-BFA5-04EF104F6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2966" y="6421511"/>
            <a:ext cx="1512524" cy="453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4523A-E0B5-450F-804E-942F540B0913}"/>
              </a:ext>
            </a:extLst>
          </p:cNvPr>
          <p:cNvCxnSpPr/>
          <p:nvPr userDrawn="1"/>
        </p:nvCxnSpPr>
        <p:spPr>
          <a:xfrm>
            <a:off x="10522964" y="6442215"/>
            <a:ext cx="0" cy="35629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1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0335C-F8D4-407E-A4FB-6E3CFEF8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B9CA-43DC-496B-B4A1-DFAF5EA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8222-0BC8-4185-AB08-9631DE908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A320-1FDE-4737-96C3-A0945C2E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E7B7-F558-487F-8104-299F7B3C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D437-D0D5-4854-BFC5-431F549A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5" r:id="rId6"/>
  </p:sldLayoutIdLst>
  <p:hf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1645">
            <a:extLst>
              <a:ext uri="{FF2B5EF4-FFF2-40B4-BE49-F238E27FC236}">
                <a16:creationId xmlns:a16="http://schemas.microsoft.com/office/drawing/2014/main" id="{1066ECB1-BF1E-40EE-951D-135354E1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62" y="3401743"/>
            <a:ext cx="5868955" cy="978729"/>
          </a:xfrm>
        </p:spPr>
        <p:txBody>
          <a:bodyPr/>
          <a:lstStyle/>
          <a:p>
            <a:r>
              <a:rPr lang="en-US" sz="3200" dirty="0">
                <a:latin typeface="Arial"/>
                <a:cs typeface="Arial"/>
              </a:rPr>
              <a:t>McDonald’s </a:t>
            </a:r>
            <a:r>
              <a:rPr lang="en-US" sz="3200" dirty="0">
                <a:latin typeface="+mn-lt"/>
                <a:cs typeface="Calibri"/>
              </a:rPr>
              <a:t>Weekly Operations Review – Week 29</a:t>
            </a:r>
            <a:endParaRPr lang="en-IN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9343-16B9-421D-34C1-B60A58D6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99" y="4322154"/>
            <a:ext cx="4659303" cy="443243"/>
          </a:xfrm>
        </p:spPr>
        <p:txBody>
          <a:bodyPr>
            <a:normAutofit fontScale="77500" lnSpcReduction="20000"/>
          </a:bodyPr>
          <a:lstStyle/>
          <a:p>
            <a:endParaRPr lang="en-US" sz="1600" baseline="30000" dirty="0">
              <a:latin typeface="Arial"/>
              <a:cs typeface="Arial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13th July 2025 – 19th  July 2025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6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A4F-DB85-1917-F448-F0B3D41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773F-89BA-F0FB-BC39-37B4924A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13343529"/>
            <a:ext cx="448535" cy="246349"/>
          </a:xfrm>
        </p:spPr>
        <p:txBody>
          <a:bodyPr/>
          <a:lstStyle/>
          <a:p>
            <a:pPr algn="l"/>
            <a:fld id="{CE92D437-D0D5-4854-BFC5-431F549A7304}" type="slidenum">
              <a:rPr lang="en-US" smtClean="0"/>
              <a:pPr algn="l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E27B5-C633-3233-C45B-5AF830DEEF0A}"/>
              </a:ext>
            </a:extLst>
          </p:cNvPr>
          <p:cNvCxnSpPr/>
          <p:nvPr/>
        </p:nvCxnSpPr>
        <p:spPr>
          <a:xfrm>
            <a:off x="669528" y="1757185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F96496-5B2E-C0E0-1152-02D703920CEA}"/>
              </a:ext>
            </a:extLst>
          </p:cNvPr>
          <p:cNvCxnSpPr/>
          <p:nvPr/>
        </p:nvCxnSpPr>
        <p:spPr>
          <a:xfrm>
            <a:off x="669528" y="2516657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AD168-A172-831A-0278-EA2C9581F527}"/>
              </a:ext>
            </a:extLst>
          </p:cNvPr>
          <p:cNvCxnSpPr/>
          <p:nvPr/>
        </p:nvCxnSpPr>
        <p:spPr>
          <a:xfrm>
            <a:off x="669528" y="4226024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AB599-F5D0-6426-F359-837F6B00BC28}"/>
              </a:ext>
            </a:extLst>
          </p:cNvPr>
          <p:cNvCxnSpPr>
            <a:cxnSpLocks/>
          </p:cNvCxnSpPr>
          <p:nvPr/>
        </p:nvCxnSpPr>
        <p:spPr>
          <a:xfrm>
            <a:off x="571289" y="1382234"/>
            <a:ext cx="0" cy="3285460"/>
          </a:xfrm>
          <a:prstGeom prst="line">
            <a:avLst/>
          </a:prstGeom>
          <a:noFill/>
          <a:ln w="6350" cap="flat" cmpd="sng" algn="ctr">
            <a:gradFill>
              <a:gsLst>
                <a:gs pos="100000">
                  <a:srgbClr val="C00000"/>
                </a:gs>
                <a:gs pos="0">
                  <a:srgbClr val="FFC000"/>
                </a:gs>
              </a:gsLst>
              <a:lin ang="5400000" scaled="1"/>
            </a:gradFill>
            <a:prstDash val="sysDash"/>
            <a:miter lim="800000"/>
            <a:headEnd type="oval"/>
            <a:tailEnd type="oval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A7E616-202F-6CB4-D80A-8805C3E768CA}"/>
              </a:ext>
            </a:extLst>
          </p:cNvPr>
          <p:cNvSpPr/>
          <p:nvPr/>
        </p:nvSpPr>
        <p:spPr>
          <a:xfrm>
            <a:off x="419970" y="1605869"/>
            <a:ext cx="302642" cy="302642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8">
              <a:defRPr/>
            </a:pPr>
            <a:r>
              <a:rPr lang="en-US" sz="13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92732-F01D-1BC8-E400-543FB8011604}"/>
              </a:ext>
            </a:extLst>
          </p:cNvPr>
          <p:cNvSpPr/>
          <p:nvPr/>
        </p:nvSpPr>
        <p:spPr>
          <a:xfrm>
            <a:off x="419970" y="2365341"/>
            <a:ext cx="302642" cy="302642"/>
          </a:xfrm>
          <a:prstGeom prst="ellipse">
            <a:avLst/>
          </a:prstGeom>
          <a:solidFill>
            <a:srgbClr val="EF8F2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18AF15-5905-380A-AE41-EFE80BB62D6D}"/>
              </a:ext>
            </a:extLst>
          </p:cNvPr>
          <p:cNvSpPr/>
          <p:nvPr/>
        </p:nvSpPr>
        <p:spPr>
          <a:xfrm>
            <a:off x="419970" y="4074708"/>
            <a:ext cx="302642" cy="302642"/>
          </a:xfrm>
          <a:prstGeom prst="ellipse">
            <a:avLst/>
          </a:prstGeom>
          <a:solidFill>
            <a:srgbClr val="C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049" name="Rounded Rectangle 1">
            <a:extLst>
              <a:ext uri="{FF2B5EF4-FFF2-40B4-BE49-F238E27FC236}">
                <a16:creationId xmlns:a16="http://schemas.microsoft.com/office/drawing/2014/main" id="{1C1336AF-F22A-9565-EA43-82A82314371A}"/>
              </a:ext>
            </a:extLst>
          </p:cNvPr>
          <p:cNvSpPr/>
          <p:nvPr/>
        </p:nvSpPr>
        <p:spPr>
          <a:xfrm>
            <a:off x="1040662" y="153291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/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Key Actions</a:t>
            </a:r>
          </a:p>
        </p:txBody>
      </p:sp>
      <p:sp>
        <p:nvSpPr>
          <p:cNvPr id="2050" name="Rounded Rectangle 27">
            <a:extLst>
              <a:ext uri="{FF2B5EF4-FFF2-40B4-BE49-F238E27FC236}">
                <a16:creationId xmlns:a16="http://schemas.microsoft.com/office/drawing/2014/main" id="{6A9BA985-E1ED-60B8-81DA-47C14AB204C1}"/>
              </a:ext>
            </a:extLst>
          </p:cNvPr>
          <p:cNvSpPr/>
          <p:nvPr/>
        </p:nvSpPr>
        <p:spPr>
          <a:xfrm>
            <a:off x="1040662" y="229166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Highlights for the past week</a:t>
            </a:r>
          </a:p>
        </p:txBody>
      </p:sp>
      <p:sp>
        <p:nvSpPr>
          <p:cNvPr id="2051" name="Rounded Rectangle 28">
            <a:extLst>
              <a:ext uri="{FF2B5EF4-FFF2-40B4-BE49-F238E27FC236}">
                <a16:creationId xmlns:a16="http://schemas.microsoft.com/office/drawing/2014/main" id="{95AE23D9-D4A5-92A0-A12E-A3077FF1370D}"/>
              </a:ext>
            </a:extLst>
          </p:cNvPr>
          <p:cNvSpPr/>
          <p:nvPr/>
        </p:nvSpPr>
        <p:spPr>
          <a:xfrm>
            <a:off x="1034175" y="3966032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Ticket classifications based on Business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4BC878-B469-4CF1-820A-2759831293D7}"/>
              </a:ext>
            </a:extLst>
          </p:cNvPr>
          <p:cNvSpPr/>
          <p:nvPr/>
        </p:nvSpPr>
        <p:spPr>
          <a:xfrm>
            <a:off x="419970" y="3185025"/>
            <a:ext cx="302642" cy="302642"/>
          </a:xfrm>
          <a:prstGeom prst="ellipse">
            <a:avLst/>
          </a:prstGeom>
          <a:solidFill>
            <a:srgbClr val="F6631A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25F916FB-B517-6258-EBF5-4DAF6A45D81A}"/>
              </a:ext>
            </a:extLst>
          </p:cNvPr>
          <p:cNvSpPr/>
          <p:nvPr/>
        </p:nvSpPr>
        <p:spPr>
          <a:xfrm>
            <a:off x="1040662" y="3111349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Volumetric Trends | INC, CHG, SR</a:t>
            </a:r>
          </a:p>
        </p:txBody>
      </p:sp>
    </p:spTree>
    <p:extLst>
      <p:ext uri="{BB962C8B-B14F-4D97-AF65-F5344CB8AC3E}">
        <p14:creationId xmlns:p14="http://schemas.microsoft.com/office/powerpoint/2010/main" val="323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inTitle">
            <a:extLst>
              <a:ext uri="{FF2B5EF4-FFF2-40B4-BE49-F238E27FC236}">
                <a16:creationId xmlns:a16="http://schemas.microsoft.com/office/drawing/2014/main" id="{4BC4FCAD-4285-8D8A-9056-33672D9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2" y="81013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Aptos"/>
              </a:rPr>
              <a:t>Volumetric Trend for the past weeks – INC | RITM</a:t>
            </a:r>
            <a:endParaRPr lang="en-US" sz="2201" dirty="0">
              <a:latin typeface="Arial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8" name="RITM Conc">
            <a:extLst>
              <a:ext uri="{FF2B5EF4-FFF2-40B4-BE49-F238E27FC236}">
                <a16:creationId xmlns:a16="http://schemas.microsoft.com/office/drawing/2014/main" id="{38D31F0E-689C-C886-5FCD-F7E1FE2EA462}"/>
              </a:ext>
            </a:extLst>
          </p:cNvPr>
          <p:cNvSpPr txBox="1"/>
          <p:nvPr/>
        </p:nvSpPr>
        <p:spPr>
          <a:xfrm>
            <a:off x="6229351" y="5746315"/>
            <a:ext cx="5394364" cy="25654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29 is 61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2" name="INC Conc">
            <a:extLst>
              <a:ext uri="{FF2B5EF4-FFF2-40B4-BE49-F238E27FC236}">
                <a16:creationId xmlns:a16="http://schemas.microsoft.com/office/drawing/2014/main" id="{9E79C5FC-DECF-DB87-193B-B86DB461214F}"/>
              </a:ext>
            </a:extLst>
          </p:cNvPr>
          <p:cNvSpPr txBox="1"/>
          <p:nvPr/>
        </p:nvSpPr>
        <p:spPr>
          <a:xfrm>
            <a:off x="138967" y="5748470"/>
            <a:ext cx="5956900" cy="415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5" name="RITM Table">
            <a:extLst>
              <a:ext uri="{FF2B5EF4-FFF2-40B4-BE49-F238E27FC236}">
                <a16:creationId xmlns:a16="http://schemas.microsoft.com/office/drawing/2014/main" id="{8B43DB25-A70D-944F-44C7-2D8937E13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15366"/>
              </p:ext>
            </p:extLst>
          </p:nvPr>
        </p:nvGraphicFramePr>
        <p:xfrm>
          <a:off x="6229351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RITM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7" name="INC Table">
            <a:extLst>
              <a:ext uri="{FF2B5EF4-FFF2-40B4-BE49-F238E27FC236}">
                <a16:creationId xmlns:a16="http://schemas.microsoft.com/office/drawing/2014/main" id="{B3CC9EF6-638B-5A22-6427-D778B472E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4800"/>
              </p:ext>
            </p:extLst>
          </p:nvPr>
        </p:nvGraphicFramePr>
        <p:xfrm>
          <a:off x="197442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INC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7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3D5FA5-A3DC-98A6-234D-01A7F469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" y="151034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INCs Segregation by Created-Resolved by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DB39C-A69D-C603-A0FE-BCCFC8026925}"/>
              </a:ext>
            </a:extLst>
          </p:cNvPr>
          <p:cNvSpPr txBox="1"/>
          <p:nvPr/>
        </p:nvSpPr>
        <p:spPr>
          <a:xfrm>
            <a:off x="247252" y="3192478"/>
            <a:ext cx="464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 out of  19 manually created tickets are by users/partners</a:t>
            </a:r>
            <a:r>
              <a:rPr lang="en-US" sz="11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AB69C-96A4-839E-6C34-98873463D387}"/>
              </a:ext>
            </a:extLst>
          </p:cNvPr>
          <p:cNvSpPr txBox="1"/>
          <p:nvPr/>
        </p:nvSpPr>
        <p:spPr>
          <a:xfrm>
            <a:off x="6521683" y="3210092"/>
            <a:ext cx="511492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/>
              <a:t>Manual Tickets raised by Internal Support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FF53D-0F42-51F1-7E95-4A56CC0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26699"/>
              </p:ext>
            </p:extLst>
          </p:nvPr>
        </p:nvGraphicFramePr>
        <p:xfrm>
          <a:off x="6575892" y="3511593"/>
          <a:ext cx="5086917" cy="243611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29146">
                  <a:extLst>
                    <a:ext uri="{9D8B030D-6E8A-4147-A177-3AD203B41FA5}">
                      <a16:colId xmlns:a16="http://schemas.microsoft.com/office/drawing/2014/main" val="2331689498"/>
                    </a:ext>
                  </a:extLst>
                </a:gridCol>
                <a:gridCol w="2657771">
                  <a:extLst>
                    <a:ext uri="{9D8B030D-6E8A-4147-A177-3AD203B41FA5}">
                      <a16:colId xmlns:a16="http://schemas.microsoft.com/office/drawing/2014/main" val="2655482354"/>
                    </a:ext>
                  </a:extLst>
                </a:gridCol>
              </a:tblGrid>
              <a:tr h="2923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Assignment Group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Ticket Count 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09058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Akamai CDN service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6792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Firewall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4793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31045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none" strike="noStrike">
                          <a:effectLst/>
                        </a:rPr>
                        <a:t>Cognizant Network Ops L2/L3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87011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External Protection API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135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SASE Incident Support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9481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74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435D1B84-AEB1-9679-4181-79A5F0E1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6" y="215755"/>
            <a:ext cx="11508487" cy="482899"/>
          </a:xfrm>
        </p:spPr>
        <p:txBody>
          <a:bodyPr/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Tickets Handled Trends  - INC &amp;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8" name="INC Conc">
            <a:extLst>
              <a:ext uri="{FF2B5EF4-FFF2-40B4-BE49-F238E27FC236}">
                <a16:creationId xmlns:a16="http://schemas.microsoft.com/office/drawing/2014/main" id="{4EF6DB29-BF47-A607-FDED-7E8C874F6900}"/>
              </a:ext>
            </a:extLst>
          </p:cNvPr>
          <p:cNvSpPr txBox="1"/>
          <p:nvPr/>
        </p:nvSpPr>
        <p:spPr>
          <a:xfrm>
            <a:off x="669600" y="3859200"/>
            <a:ext cx="5426027" cy="73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Total Incidents raised for the week 27 is 669.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Major contributors are Node Down/unreachable alerts –968, Interface down alerts –1667, Interface Error/ Utilization based alerts –260, QROC based alerts - 469 – Others - 150</a:t>
            </a:r>
          </a:p>
          <a:p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RITM Conc">
            <a:extLst>
              <a:ext uri="{FF2B5EF4-FFF2-40B4-BE49-F238E27FC236}">
                <a16:creationId xmlns:a16="http://schemas.microsoft.com/office/drawing/2014/main" id="{160C4E8E-8D44-A8FF-70DB-C98B0CBFDF93}"/>
              </a:ext>
            </a:extLst>
          </p:cNvPr>
          <p:cNvSpPr txBox="1"/>
          <p:nvPr/>
        </p:nvSpPr>
        <p:spPr>
          <a:xfrm>
            <a:off x="6483600" y="3859200"/>
            <a:ext cx="5204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Total RITM raised for the Week 27 is 52, Fulfilled – 15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6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CFAC6734-ACFE-E68C-A634-14E60F2F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3" y="17238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Change Requests handled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11" name="CR Table">
            <a:extLst>
              <a:ext uri="{FF2B5EF4-FFF2-40B4-BE49-F238E27FC236}">
                <a16:creationId xmlns:a16="http://schemas.microsoft.com/office/drawing/2014/main" id="{5F88B10D-6DC3-0E7A-22C3-B3324D12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54465"/>
              </p:ext>
            </p:extLst>
          </p:nvPr>
        </p:nvGraphicFramePr>
        <p:xfrm>
          <a:off x="280800" y="3517200"/>
          <a:ext cx="5511111" cy="241840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0681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818731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957255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07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Change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298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Automated Change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Expedited Exception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73010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Emergency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2919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71882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Informational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  <a:tr h="3713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2765"/>
                  </a:ext>
                </a:extLst>
              </a:tr>
            </a:tbl>
          </a:graphicData>
        </a:graphic>
      </p:graphicFrame>
      <p:graphicFrame>
        <p:nvGraphicFramePr>
          <p:cNvPr id="12" name="CCS Table">
            <a:extLst>
              <a:ext uri="{FF2B5EF4-FFF2-40B4-BE49-F238E27FC236}">
                <a16:creationId xmlns:a16="http://schemas.microsoft.com/office/drawing/2014/main" id="{42BC4373-F413-1A49-FAE0-DF67C475A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42790"/>
              </p:ext>
            </p:extLst>
          </p:nvPr>
        </p:nvGraphicFramePr>
        <p:xfrm>
          <a:off x="5954400" y="3517200"/>
          <a:ext cx="5957602" cy="241840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05548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761940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1007072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55335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227707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84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Closure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3268"/>
                  </a:ext>
                </a:extLst>
              </a:tr>
              <a:tr h="4788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Successful with issues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592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</a:tbl>
          </a:graphicData>
        </a:graphic>
      </p:graphicFrame>
      <p:sp>
        <p:nvSpPr>
          <p:cNvPr id="14" name="Conclusion">
            <a:extLst>
              <a:ext uri="{FF2B5EF4-FFF2-40B4-BE49-F238E27FC236}">
                <a16:creationId xmlns:a16="http://schemas.microsoft.com/office/drawing/2014/main" id="{51E862D6-33CC-CCED-61AF-91DFB064273D}"/>
              </a:ext>
            </a:extLst>
          </p:cNvPr>
          <p:cNvSpPr txBox="1"/>
          <p:nvPr/>
        </p:nvSpPr>
        <p:spPr>
          <a:xfrm>
            <a:off x="201600" y="6026400"/>
            <a:ext cx="117714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66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successful changes for Week 29</a:t>
            </a:r>
          </a:p>
        </p:txBody>
      </p:sp>
    </p:spTree>
    <p:extLst>
      <p:ext uri="{BB962C8B-B14F-4D97-AF65-F5344CB8AC3E}">
        <p14:creationId xmlns:p14="http://schemas.microsoft.com/office/powerpoint/2010/main" val="36754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734918C6-1F81-2BDF-EAC7-027A1FA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87" y="39386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Business Service classification (INC, RITM &amp; Changes) – Weekly </a:t>
            </a:r>
          </a:p>
        </p:txBody>
      </p:sp>
      <p:sp>
        <p:nvSpPr>
          <p:cNvPr id="9" name="Conclusion">
            <a:extLst>
              <a:ext uri="{FF2B5EF4-FFF2-40B4-BE49-F238E27FC236}">
                <a16:creationId xmlns:a16="http://schemas.microsoft.com/office/drawing/2014/main" id="{6FDA4219-8ECB-9DDC-D5A7-D3667A074083}"/>
              </a:ext>
            </a:extLst>
          </p:cNvPr>
          <p:cNvSpPr txBox="1"/>
          <p:nvPr/>
        </p:nvSpPr>
        <p:spPr>
          <a:xfrm>
            <a:off x="6247023" y="3798460"/>
            <a:ext cx="5663682" cy="41575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361045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FCD0-A414-43C9-9908-92567D7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282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9FFBF81BB2E419AA683A90E04B360" ma:contentTypeVersion="5" ma:contentTypeDescription="Create a new document." ma:contentTypeScope="" ma:versionID="82e996fc59c7b4f618829cc86b309c2c">
  <xsd:schema xmlns:xsd="http://www.w3.org/2001/XMLSchema" xmlns:xs="http://www.w3.org/2001/XMLSchema" xmlns:p="http://schemas.microsoft.com/office/2006/metadata/properties" xmlns:ns3="36ee8ce9-853e-45f0-9d55-42441a4d4e2e" targetNamespace="http://schemas.microsoft.com/office/2006/metadata/properties" ma:root="true" ma:fieldsID="4521b9b56aec98e696723a1ebccb7dd8" ns3:_="">
    <xsd:import namespace="36ee8ce9-853e-45f0-9d55-42441a4d4e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e8ce9-853e-45f0-9d55-42441a4d4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6C95DB-9C16-4630-A1D1-236060D704CA}">
  <ds:schemaRefs>
    <ds:schemaRef ds:uri="36ee8ce9-853e-45f0-9d55-42441a4d4e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F1BCD8-165A-44D3-9092-758C8A60C4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236030-F7D2-4171-90E5-BFB074A02F7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36ee8ce9-853e-45f0-9d55-42441a4d4e2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1254</TotalTime>
  <Words>342</Words>
  <Application>Microsoft Office PowerPoint</Application>
  <PresentationFormat>Widescreen</PresentationFormat>
  <Paragraphs>77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Calibri (Body)</vt:lpstr>
      <vt:lpstr>Calibri Light</vt:lpstr>
      <vt:lpstr>Century Gothic</vt:lpstr>
      <vt:lpstr>Wingdings</vt:lpstr>
      <vt:lpstr>Office Theme</vt:lpstr>
      <vt:lpstr>McDonald’s Weekly Operations Review – Week 29</vt:lpstr>
      <vt:lpstr>Agenda</vt:lpstr>
      <vt:lpstr>Volumetric Trend for the past weeks – INC | RITM</vt:lpstr>
      <vt:lpstr>Volumetric Trend for the past weeks – INCs Segregation by Created-Resolved by</vt:lpstr>
      <vt:lpstr> Tickets Handled Trends  - INC &amp; RITM</vt:lpstr>
      <vt:lpstr>Volumetric Trend for the past weeks – Change Requests handled</vt:lpstr>
      <vt:lpstr>Business Service classification (INC, RITM &amp; Changes) – Weekly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</dc:creator>
  <cp:lastModifiedBy>Gorla, Mahesh Kumar (Cognizant)</cp:lastModifiedBy>
  <cp:revision>46</cp:revision>
  <dcterms:created xsi:type="dcterms:W3CDTF">2022-03-10T10:19:17Z</dcterms:created>
  <dcterms:modified xsi:type="dcterms:W3CDTF">2025-07-29T13:17:15Z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e7f6cc-38a4-42db-ae12-70db409e3cf5_Enabled">
    <vt:lpwstr>true</vt:lpwstr>
  </property>
  <property fmtid="{D5CDD505-2E9C-101B-9397-08002B2CF9AE}" pid="3" name="MSIP_Label_27e7f6cc-38a4-42db-ae12-70db409e3cf5_SetDate">
    <vt:lpwstr>2025-02-07T11:22:23Z</vt:lpwstr>
  </property>
  <property fmtid="{D5CDD505-2E9C-101B-9397-08002B2CF9AE}" pid="4" name="MSIP_Label_27e7f6cc-38a4-42db-ae12-70db409e3cf5_Method">
    <vt:lpwstr>Privileged</vt:lpwstr>
  </property>
  <property fmtid="{D5CDD505-2E9C-101B-9397-08002B2CF9AE}" pid="5" name="MSIP_Label_27e7f6cc-38a4-42db-ae12-70db409e3cf5_Name">
    <vt:lpwstr>Public</vt:lpwstr>
  </property>
  <property fmtid="{D5CDD505-2E9C-101B-9397-08002B2CF9AE}" pid="6" name="MSIP_Label_27e7f6cc-38a4-42db-ae12-70db409e3cf5_SiteId">
    <vt:lpwstr>c05b8d5a-b883-4afb-ae93-db5db239911c</vt:lpwstr>
  </property>
  <property fmtid="{D5CDD505-2E9C-101B-9397-08002B2CF9AE}" pid="7" name="MSIP_Label_27e7f6cc-38a4-42db-ae12-70db409e3cf5_ActionId">
    <vt:lpwstr>96b6ba4b-c13d-49d7-af63-a5bdbf2a2029</vt:lpwstr>
  </property>
  <property fmtid="{D5CDD505-2E9C-101B-9397-08002B2CF9AE}" pid="8" name="MSIP_Label_27e7f6cc-38a4-42db-ae12-70db409e3cf5_ContentBits">
    <vt:lpwstr>0</vt:lpwstr>
  </property>
  <property fmtid="{D5CDD505-2E9C-101B-9397-08002B2CF9AE}" pid="9" name="ContentTypeId">
    <vt:lpwstr>0x0101000BB9FFBF81BB2E419AA683A90E04B360</vt:lpwstr>
  </property>
</Properties>
</file>